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4" r:id="rId4"/>
    <p:sldId id="259" r:id="rId5"/>
    <p:sldId id="263" r:id="rId6"/>
    <p:sldId id="262" r:id="rId7"/>
    <p:sldId id="267" r:id="rId8"/>
    <p:sldId id="260" r:id="rId9"/>
    <p:sldId id="265" r:id="rId10"/>
    <p:sldId id="266" r:id="rId11"/>
    <p:sldId id="258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361-1F85-4593-AF48-AC0D9A056810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AEC4C-66D5-47EB-B5C5-A1873F713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19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3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5pPr>
            <a:lvl6pPr marL="2467828" indent="-224348" defTabSz="4486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6pPr>
            <a:lvl7pPr marL="2916525" indent="-224348" defTabSz="4486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7pPr>
            <a:lvl8pPr marL="3365221" indent="-224348" defTabSz="4486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8pPr>
            <a:lvl9pPr marL="3813917" indent="-224348" defTabSz="4486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10435" algn="l"/>
                <a:tab pos="1420871" algn="l"/>
                <a:tab pos="2131306" algn="l"/>
                <a:tab pos="2841742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5A5E5A-66CF-49BC-95AD-3BB9E99D4EC0}" type="slidenum">
              <a:rPr lang="en-US" altLang="en-US" sz="1300">
                <a:ea typeface="Microsoft YaHei" pitchFamily="34" charset="-122"/>
                <a:cs typeface="Arial Unicode MS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300">
              <a:ea typeface="Microsoft YaHei" pitchFamily="34" charset="-122"/>
              <a:cs typeface="Arial Unicode MS" pitchFamily="34" charset="-128"/>
            </a:endParaRPr>
          </a:p>
        </p:txBody>
      </p:sp>
      <p:sp>
        <p:nvSpPr>
          <p:cNvPr id="1218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95325"/>
            <a:ext cx="4538663" cy="34051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18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577" y="4343206"/>
            <a:ext cx="5466207" cy="40933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643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6F99073-7305-4481-A7F2-654022D29694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0BDB3E1-2C50-48FC-9135-F9C4835BF1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xualassaultawareness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Triple P &amp; Trauma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Presented at:</a:t>
            </a: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CA Triple P Statewide Conference Call</a:t>
            </a:r>
            <a:endParaRPr lang="en-US" altLang="en-US" sz="2400" dirty="0">
              <a:solidFill>
                <a:srgbClr val="000000"/>
              </a:solidFill>
              <a:latin typeface="HelveticaNeueLTStd-Hv" pitchFamily="32" charset="0"/>
              <a:ea typeface="Microsoft YaHei" pitchFamily="34" charset="-122"/>
              <a:cs typeface="Arial Unicode MS"/>
            </a:endParaRP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June </a:t>
            </a:r>
            <a:r>
              <a:rPr lang="en-US" altLang="en-US" sz="2400" dirty="0" smtClean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7, </a:t>
            </a:r>
            <a:r>
              <a:rPr lang="en-US" altLang="en-US" sz="2400" dirty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2017</a:t>
            </a: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HelveticaNeueLTStd-Hv" pitchFamily="32" charset="0"/>
              <a:ea typeface="Microsoft YaHei" pitchFamily="34" charset="-122"/>
              <a:cs typeface="Arial Unicode MS"/>
            </a:endParaRP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Andrew Pari, L.C.S.W., Diplomate</a:t>
            </a: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i="1" dirty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Sexual Assault Awareness, LLC</a:t>
            </a: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HelveticaNeueLTStd-Hv" pitchFamily="32" charset="0"/>
              <a:ea typeface="Microsoft YaHei" pitchFamily="34" charset="-122"/>
              <a:cs typeface="Arial Unicode MS"/>
            </a:endParaRPr>
          </a:p>
          <a:p>
            <a:pPr lvl="0" defTabSz="45720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HelveticaNeueLTStd-Hv" pitchFamily="32" charset="0"/>
                <a:ea typeface="Microsoft YaHei" pitchFamily="34" charset="-122"/>
                <a:cs typeface="Arial Unicode MS"/>
              </a:rPr>
              <a:t>www.sexualassaultawareness.org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86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Teaching New Skills &amp; </a:t>
            </a:r>
            <a:r>
              <a:rPr lang="en-US" sz="3200" dirty="0" smtClean="0"/>
              <a:t>Behavior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Setting a Good Example</a:t>
            </a:r>
          </a:p>
          <a:p>
            <a:pPr lvl="1"/>
            <a:r>
              <a:rPr lang="en-US" dirty="0" smtClean="0"/>
              <a:t>Demonstrate your own self-care</a:t>
            </a:r>
          </a:p>
          <a:p>
            <a:pPr lvl="2"/>
            <a:r>
              <a:rPr lang="en-US" dirty="0" smtClean="0"/>
              <a:t>Use assertive language when appropriate</a:t>
            </a:r>
          </a:p>
          <a:p>
            <a:pPr lvl="2"/>
            <a:r>
              <a:rPr lang="en-US" dirty="0" smtClean="0"/>
              <a:t>Talk about difficult situations openly to show how</a:t>
            </a:r>
          </a:p>
          <a:p>
            <a:pPr lvl="2"/>
            <a:r>
              <a:rPr lang="en-US" dirty="0" smtClean="0"/>
              <a:t>Showing them how doesn’t mean involving them inappropriately (DV, marital problems)</a:t>
            </a:r>
          </a:p>
          <a:p>
            <a:pPr lvl="2"/>
            <a:endParaRPr lang="en-US" dirty="0"/>
          </a:p>
          <a:p>
            <a:r>
              <a:rPr lang="en-US" dirty="0" smtClean="0"/>
              <a:t>Incidental Teaching</a:t>
            </a:r>
          </a:p>
          <a:p>
            <a:pPr lvl="1"/>
            <a:r>
              <a:rPr lang="en-US" dirty="0" smtClean="0"/>
              <a:t>Give child your full attention when they appear scared, anxious, uncomfortable</a:t>
            </a:r>
          </a:p>
          <a:p>
            <a:pPr lvl="1"/>
            <a:r>
              <a:rPr lang="en-US" dirty="0" smtClean="0"/>
              <a:t>Verbalize understanding for how hard it is to talk about some things</a:t>
            </a:r>
          </a:p>
          <a:p>
            <a:pPr lvl="1"/>
            <a:r>
              <a:rPr lang="en-US" dirty="0" smtClean="0"/>
              <a:t>Provide prompts (“Are you scared to tell me?” “Did someone hurt you?” “I love you no matter what you tell me.”)  </a:t>
            </a:r>
          </a:p>
          <a:p>
            <a:pPr lvl="2"/>
            <a:r>
              <a:rPr lang="en-US" dirty="0" smtClean="0"/>
              <a:t>Yes/No prompts are more effective than open-ended discussions</a:t>
            </a:r>
          </a:p>
          <a:p>
            <a:pPr lvl="1"/>
            <a:r>
              <a:rPr lang="en-US" dirty="0" smtClean="0"/>
              <a:t>Praise them for any amount of information they are able to provide</a:t>
            </a:r>
          </a:p>
          <a:p>
            <a:pPr lvl="1"/>
            <a:r>
              <a:rPr lang="en-US" dirty="0" smtClean="0"/>
              <a:t>Provide clear options and direction for what will happen next</a:t>
            </a:r>
          </a:p>
          <a:p>
            <a:pPr lvl="2"/>
            <a:r>
              <a:rPr lang="en-US" dirty="0" smtClean="0"/>
              <a:t>Remember that, especially in sexual abuse, consent has been ignored and MUST be prioritized in any response/intervention.  When possible, The Child Chooses!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Ask, Say, Do</a:t>
            </a:r>
          </a:p>
          <a:p>
            <a:pPr lvl="1"/>
            <a:r>
              <a:rPr lang="en-US" dirty="0" smtClean="0"/>
              <a:t>In the case of trauma, Ask/Say/Do may take the form of learning what resources and interventions can help in addition to parental support</a:t>
            </a:r>
          </a:p>
          <a:p>
            <a:pPr lvl="1"/>
            <a:r>
              <a:rPr lang="en-US" dirty="0" smtClean="0"/>
              <a:t>These are opportunities for parents to balance care-taking with teaching valuable self-support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904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Related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Traditional methods of trauma treatment are individually-based.</a:t>
            </a:r>
          </a:p>
          <a:p>
            <a:endParaRPr lang="en-US" dirty="0" smtClean="0"/>
          </a:p>
          <a:p>
            <a:r>
              <a:rPr lang="en-US" dirty="0" smtClean="0"/>
              <a:t>This approach prioritizes parent as primary source of support while respecting child’s autonomy.</a:t>
            </a:r>
          </a:p>
          <a:p>
            <a:endParaRPr lang="en-US" dirty="0" smtClean="0"/>
          </a:p>
          <a:p>
            <a:r>
              <a:rPr lang="en-US" dirty="0" smtClean="0"/>
              <a:t>Teen Triple P and its focus on building autonomy.</a:t>
            </a:r>
          </a:p>
          <a:p>
            <a:endParaRPr lang="en-US" dirty="0" smtClean="0"/>
          </a:p>
          <a:p>
            <a:r>
              <a:rPr lang="en-US" dirty="0" smtClean="0"/>
              <a:t>Use of Level 5 to address parent barriers and bias to prioritizing children’s needs over their beliefs.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23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idx="1"/>
          </p:nvPr>
        </p:nvSpPr>
        <p:spPr>
          <a:xfrm>
            <a:off x="1742400" y="1795869"/>
            <a:ext cx="6137280" cy="3570134"/>
          </a:xfrm>
        </p:spPr>
        <p:txBody>
          <a:bodyPr/>
          <a:lstStyle/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US" altLang="en-US" sz="6000" dirty="0">
                <a:solidFill>
                  <a:srgbClr val="000000"/>
                </a:solidFill>
              </a:rPr>
              <a:t>Thank You!</a:t>
            </a: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US" altLang="en-US" sz="2500" dirty="0">
                <a:solidFill>
                  <a:srgbClr val="000000"/>
                </a:solidFill>
              </a:rPr>
              <a:t>Andrew Pari, LCSW, Diplomate</a:t>
            </a: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US" altLang="en-US" sz="2500" dirty="0">
                <a:solidFill>
                  <a:srgbClr val="000000"/>
                </a:solidFill>
              </a:rPr>
              <a:t>661/874-7950</a:t>
            </a: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US" altLang="en-US" sz="2500" dirty="0">
                <a:solidFill>
                  <a:srgbClr val="000000"/>
                </a:solidFill>
              </a:rPr>
              <a:t>andrewgpari@gmail.com</a:t>
            </a: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US" altLang="en-US" sz="2500" dirty="0">
                <a:solidFill>
                  <a:srgbClr val="000000"/>
                </a:solidFill>
                <a:hlinkClick r:id="rId3"/>
              </a:rPr>
              <a:t>www.sexualassaultawareness.org</a:t>
            </a:r>
            <a:endParaRPr lang="en-US" altLang="en-US" sz="2500" dirty="0">
              <a:solidFill>
                <a:srgbClr val="000000"/>
              </a:solidFill>
            </a:endParaRPr>
          </a:p>
          <a:p>
            <a:pPr indent="-296644" algn="ctr"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68246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How Triple P directly relates to Trauma-Informed Care</a:t>
            </a:r>
          </a:p>
          <a:p>
            <a:r>
              <a:rPr lang="en-US" i="1" dirty="0" smtClean="0"/>
              <a:t>Review TIC with 5 </a:t>
            </a:r>
            <a:r>
              <a:rPr lang="en-US" i="1" dirty="0"/>
              <a:t>K</a:t>
            </a:r>
            <a:r>
              <a:rPr lang="en-US" i="1" dirty="0" smtClean="0"/>
              <a:t>ey Principles of Triple P</a:t>
            </a:r>
          </a:p>
          <a:p>
            <a:r>
              <a:rPr lang="en-US" i="1" dirty="0" smtClean="0"/>
              <a:t>Use of Triple P’s strength-based concepts</a:t>
            </a:r>
          </a:p>
          <a:p>
            <a:r>
              <a:rPr lang="en-US" i="1" dirty="0" smtClean="0"/>
              <a:t>Related concepts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166357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Being Trauma-Informed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SAMHSA’s Six Key Principles of a Trauma-Informed </a:t>
            </a:r>
            <a:r>
              <a:rPr lang="en-US" dirty="0" smtClean="0"/>
              <a:t>Approach:</a:t>
            </a:r>
            <a:endParaRPr lang="en-US" dirty="0"/>
          </a:p>
          <a:p>
            <a:pPr marL="0" indent="0" algn="ctr">
              <a:buNone/>
            </a:pPr>
            <a:r>
              <a:rPr lang="en-US" sz="1900" dirty="0"/>
              <a:t>A trauma-informed approach reflects adherence to six key principles rather than a prescribed set of practices or procedures. These principles may be generalizable across multiple types of settings, although terminology and application may be setting- or </a:t>
            </a:r>
            <a:r>
              <a:rPr lang="en-US" sz="1900" dirty="0" smtClean="0"/>
              <a:t>sector-specific.</a:t>
            </a:r>
          </a:p>
          <a:p>
            <a:pPr marL="0" indent="0" algn="ctr">
              <a:buNone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Safety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Trustworthiness and Transparency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Family &amp; Peer </a:t>
            </a:r>
            <a:r>
              <a:rPr lang="en-US" dirty="0"/>
              <a:t>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Collaboration and mutuality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Empowerment, voice and choice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Cultural, Historical, and Gender Issues</a:t>
            </a:r>
          </a:p>
        </p:txBody>
      </p:sp>
    </p:spTree>
    <p:extLst>
      <p:ext uri="{BB962C8B-B14F-4D97-AF65-F5344CB8AC3E}">
        <p14:creationId xmlns:p14="http://schemas.microsoft.com/office/powerpoint/2010/main" val="217145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Five Core Principles of Triple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Ensuring a safe, interesting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Creating a positive learning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assertive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Having realistic expectations</a:t>
            </a:r>
          </a:p>
          <a:p>
            <a:pPr marL="457200" lvl="1" indent="0">
              <a:buNone/>
            </a:pPr>
            <a:r>
              <a:rPr lang="en-US" dirty="0" smtClean="0"/>
              <a:t>a.	Realistic expectations are rooted in an understand of the child’s development and how interruptions to development affect growth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Taking care of oneself as a parent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What parallels do you see with the SAMHSA Principles?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7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Applying Triple P to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Research shows family/community support to be paramount in addressing trauma impact.</a:t>
            </a:r>
          </a:p>
          <a:p>
            <a:endParaRPr lang="en-US" dirty="0" smtClean="0"/>
          </a:p>
          <a:p>
            <a:r>
              <a:rPr lang="en-US" dirty="0" smtClean="0"/>
              <a:t>Family support is more important than treatment.</a:t>
            </a:r>
          </a:p>
          <a:p>
            <a:endParaRPr lang="en-US" dirty="0" smtClean="0"/>
          </a:p>
          <a:p>
            <a:r>
              <a:rPr lang="en-US" dirty="0" smtClean="0"/>
              <a:t>Children routinely list family attachment over any other quality giving their lives meaning</a:t>
            </a:r>
          </a:p>
          <a:p>
            <a:pPr marL="6858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(housing, money, material possessions, friendships, etc.)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3200" dirty="0" smtClean="0"/>
              <a:t>These are congruent with Triple P Values!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609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 smtClean="0"/>
              <a:t>Types of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385142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Sexual abuse</a:t>
            </a:r>
          </a:p>
          <a:p>
            <a:r>
              <a:rPr lang="en-US" dirty="0" smtClean="0"/>
              <a:t>Physical abuse</a:t>
            </a:r>
          </a:p>
          <a:p>
            <a:r>
              <a:rPr lang="en-US" dirty="0" smtClean="0"/>
              <a:t>Neglect</a:t>
            </a:r>
          </a:p>
          <a:p>
            <a:r>
              <a:rPr lang="en-US" dirty="0" smtClean="0"/>
              <a:t>Emotional/Verbal abuse</a:t>
            </a:r>
          </a:p>
          <a:p>
            <a:r>
              <a:rPr lang="en-US" dirty="0" smtClean="0"/>
              <a:t>Bullying</a:t>
            </a:r>
          </a:p>
          <a:p>
            <a:r>
              <a:rPr lang="en-US" dirty="0" smtClean="0"/>
              <a:t>Institutional (school/team) Betrayal</a:t>
            </a:r>
          </a:p>
          <a:p>
            <a:r>
              <a:rPr lang="en-US" dirty="0" smtClean="0"/>
              <a:t>Lack of social acceptance for personal characteristics (height, weight, sexual orientation, etc.)</a:t>
            </a:r>
          </a:p>
          <a:p>
            <a:r>
              <a:rPr lang="en-US" dirty="0" smtClean="0"/>
              <a:t>Coming out process for LBGTQA* Youth</a:t>
            </a:r>
          </a:p>
          <a:p>
            <a:r>
              <a:rPr lang="en-US" dirty="0" smtClean="0"/>
              <a:t>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391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Triple P-Trauma Prioritizes </a:t>
            </a:r>
            <a:r>
              <a:rPr lang="en-US" sz="3200" dirty="0" smtClean="0"/>
              <a:t>Strengths-Based </a:t>
            </a:r>
            <a:r>
              <a:rPr lang="en-US" sz="3200" dirty="0"/>
              <a:t>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Developing Positive </a:t>
            </a:r>
            <a:r>
              <a:rPr lang="en-US" dirty="0" smtClean="0"/>
              <a:t>Relationships</a:t>
            </a:r>
          </a:p>
          <a:p>
            <a:endParaRPr lang="en-US" dirty="0" smtClean="0"/>
          </a:p>
          <a:p>
            <a:r>
              <a:rPr lang="en-US" dirty="0"/>
              <a:t>Encouraging Desirable </a:t>
            </a:r>
            <a:r>
              <a:rPr lang="en-US" dirty="0" smtClean="0"/>
              <a:t>Behavior</a:t>
            </a:r>
          </a:p>
          <a:p>
            <a:endParaRPr lang="en-US" dirty="0" smtClean="0"/>
          </a:p>
          <a:p>
            <a:r>
              <a:rPr lang="en-US" dirty="0"/>
              <a:t>Teaching New Skills &amp; Behavior</a:t>
            </a:r>
          </a:p>
        </p:txBody>
      </p:sp>
    </p:spTree>
    <p:extLst>
      <p:ext uri="{BB962C8B-B14F-4D97-AF65-F5344CB8AC3E}">
        <p14:creationId xmlns:p14="http://schemas.microsoft.com/office/powerpoint/2010/main" val="2708068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Developing Positive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Quality Time</a:t>
            </a:r>
          </a:p>
          <a:p>
            <a:pPr lvl="1"/>
            <a:r>
              <a:rPr lang="en-US" dirty="0" smtClean="0"/>
              <a:t>Children will feel safe to disclose in the context of attachment</a:t>
            </a:r>
          </a:p>
          <a:p>
            <a:pPr lvl="1"/>
            <a:r>
              <a:rPr lang="en-US" dirty="0" smtClean="0"/>
              <a:t>#Start </a:t>
            </a:r>
            <a:r>
              <a:rPr lang="en-US" dirty="0"/>
              <a:t>by </a:t>
            </a:r>
            <a:r>
              <a:rPr lang="en-US" dirty="0" smtClean="0"/>
              <a:t>Believing</a:t>
            </a:r>
          </a:p>
          <a:p>
            <a:r>
              <a:rPr lang="en-US" dirty="0" smtClean="0"/>
              <a:t>Talking to Children</a:t>
            </a:r>
          </a:p>
          <a:p>
            <a:pPr lvl="1"/>
            <a:r>
              <a:rPr lang="en-US" dirty="0" smtClean="0"/>
              <a:t>Learn to discuss body agency, positive touch, good feeling/bad feeling</a:t>
            </a:r>
          </a:p>
          <a:p>
            <a:pPr lvl="1"/>
            <a:r>
              <a:rPr lang="en-US" dirty="0" smtClean="0"/>
              <a:t>Use love language-”I love you no matter what.” “You love you no matter what.”</a:t>
            </a:r>
          </a:p>
          <a:p>
            <a:pPr lvl="1"/>
            <a:r>
              <a:rPr lang="en-US" dirty="0" smtClean="0"/>
              <a:t>Give them language to communicate what they like about themselves</a:t>
            </a:r>
          </a:p>
          <a:p>
            <a:pPr lvl="1"/>
            <a:r>
              <a:rPr lang="en-US" dirty="0" smtClean="0"/>
              <a:t>Encourage open communication about uncomfortable experiences</a:t>
            </a:r>
          </a:p>
          <a:p>
            <a:pPr lvl="2"/>
            <a:r>
              <a:rPr lang="en-US" dirty="0" smtClean="0"/>
              <a:t>In other words, a child won’t tell us about abuse if they can’t tell us they’ve been teased</a:t>
            </a:r>
          </a:p>
          <a:p>
            <a:r>
              <a:rPr lang="en-US" dirty="0" smtClean="0"/>
              <a:t>Show Affection</a:t>
            </a:r>
          </a:p>
          <a:p>
            <a:pPr lvl="1"/>
            <a:r>
              <a:rPr lang="en-US" dirty="0" smtClean="0"/>
              <a:t>Use positive touch together with verbal affection; hugs, pats, kisses, cuddles</a:t>
            </a:r>
          </a:p>
          <a:p>
            <a:pPr lvl="1"/>
            <a:r>
              <a:rPr lang="en-US" dirty="0" smtClean="0"/>
              <a:t>Children are able to contrast what they like with what they don’t when disclosing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5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Encouraging Desirable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Descriptive Praise</a:t>
            </a:r>
          </a:p>
          <a:p>
            <a:pPr lvl="1"/>
            <a:r>
              <a:rPr lang="en-US" dirty="0" smtClean="0"/>
              <a:t>Use supportive, non-shaming language when a child discloses something awkward or uncomfortable</a:t>
            </a:r>
          </a:p>
          <a:p>
            <a:pPr lvl="1"/>
            <a:r>
              <a:rPr lang="en-US" dirty="0" smtClean="0"/>
              <a:t>Praise their ability to come forward, be assertive, use resources for protection such as adults</a:t>
            </a:r>
          </a:p>
          <a:p>
            <a:r>
              <a:rPr lang="en-US" dirty="0" smtClean="0"/>
              <a:t>Giving Attention</a:t>
            </a:r>
          </a:p>
          <a:p>
            <a:pPr lvl="1"/>
            <a:r>
              <a:rPr lang="en-US" dirty="0" smtClean="0"/>
              <a:t>Show them you hear them, not only say it</a:t>
            </a:r>
          </a:p>
          <a:p>
            <a:pPr lvl="1"/>
            <a:r>
              <a:rPr lang="en-US" dirty="0" smtClean="0"/>
              <a:t>Show concern, sadness, anger for and with them</a:t>
            </a:r>
          </a:p>
          <a:p>
            <a:pPr lvl="2"/>
            <a:r>
              <a:rPr lang="en-US" dirty="0" smtClean="0"/>
              <a:t>They will understand how serious you take their concerns by your non-verbal as well as verbal response</a:t>
            </a:r>
          </a:p>
          <a:p>
            <a:pPr lvl="1"/>
            <a:r>
              <a:rPr lang="en-US" dirty="0" smtClean="0"/>
              <a:t>Advocate to stay with them if exams and reports are needed, but understand if the child wants to do this on their own</a:t>
            </a:r>
          </a:p>
          <a:p>
            <a:pPr lvl="1"/>
            <a:r>
              <a:rPr lang="en-US" dirty="0" smtClean="0"/>
              <a:t>Be there in the way they need you</a:t>
            </a:r>
          </a:p>
          <a:p>
            <a:r>
              <a:rPr lang="en-US" dirty="0" smtClean="0"/>
              <a:t>Provide Engaging Activities</a:t>
            </a:r>
          </a:p>
          <a:p>
            <a:pPr lvl="1"/>
            <a:r>
              <a:rPr lang="en-US" dirty="0" smtClean="0"/>
              <a:t>Include books and games around assertive self, prioritizing personal safety, caring for others</a:t>
            </a:r>
          </a:p>
          <a:p>
            <a:pPr lvl="1"/>
            <a:r>
              <a:rPr lang="en-US" dirty="0" smtClean="0"/>
              <a:t>If tests and reports are needed, prepare them ahead of time just as you would for any appointment they’ve never had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60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664</TotalTime>
  <Words>791</Words>
  <Application>Microsoft Office PowerPoint</Application>
  <PresentationFormat>On-screen Show (4:3)</PresentationFormat>
  <Paragraphs>122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 Unicode MS</vt:lpstr>
      <vt:lpstr>Microsoft YaHei</vt:lpstr>
      <vt:lpstr>Calibri</vt:lpstr>
      <vt:lpstr>Century Gothic</vt:lpstr>
      <vt:lpstr>HelveticaNeueLTStd-Hv</vt:lpstr>
      <vt:lpstr>Times New Roman</vt:lpstr>
      <vt:lpstr>Wingdings 2</vt:lpstr>
      <vt:lpstr>Austin</vt:lpstr>
      <vt:lpstr>Triple P &amp; Trauma</vt:lpstr>
      <vt:lpstr>Agenda</vt:lpstr>
      <vt:lpstr>Being Trauma-Informed</vt:lpstr>
      <vt:lpstr>Five Core Principles of Triple P</vt:lpstr>
      <vt:lpstr>Applying Triple P to Trauma</vt:lpstr>
      <vt:lpstr>Types of Trauma</vt:lpstr>
      <vt:lpstr>Triple P-Trauma Prioritizes Strengths-Based Components</vt:lpstr>
      <vt:lpstr>    Developing Positive Relationships</vt:lpstr>
      <vt:lpstr> Encouraging Desirable Behavior</vt:lpstr>
      <vt:lpstr>Teaching New Skills &amp; Behavior</vt:lpstr>
      <vt:lpstr>Related Concepts</vt:lpstr>
      <vt:lpstr>PowerPoint Presentation</vt:lpstr>
    </vt:vector>
  </TitlesOfParts>
  <Company>Penny Lane Centers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Triple P &amp; Trauma</dc:title>
  <dc:creator>Andrew Pari</dc:creator>
  <cp:lastModifiedBy>STEPHANIE ROMNEY</cp:lastModifiedBy>
  <cp:revision>21</cp:revision>
  <dcterms:created xsi:type="dcterms:W3CDTF">2017-05-31T17:53:50Z</dcterms:created>
  <dcterms:modified xsi:type="dcterms:W3CDTF">2017-06-07T16:31:10Z</dcterms:modified>
</cp:coreProperties>
</file>