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71" r:id="rId13"/>
    <p:sldId id="266" r:id="rId14"/>
    <p:sldId id="267" r:id="rId15"/>
    <p:sldId id="269" r:id="rId16"/>
    <p:sldId id="270" r:id="rId17"/>
    <p:sldId id="268" r:id="rId18"/>
  </p:sldIdLst>
  <p:sldSz cx="9144000" cy="6858000" type="screen4x3"/>
  <p:notesSz cx="7772400" cy="10058400"/>
  <p:defaultTextStyle>
    <a:defPPr>
      <a:defRPr lang="en-GB"/>
    </a:defPPr>
    <a:lvl1pPr algn="l" defTabSz="457200" rtl="0" fontAlgn="base">
      <a:spcBef>
        <a:spcPct val="0"/>
      </a:spcBef>
      <a:spcAft>
        <a:spcPct val="0"/>
      </a:spcAft>
      <a:defRPr kern="1200">
        <a:solidFill>
          <a:schemeClr val="tx1"/>
        </a:solidFill>
        <a:latin typeface="Arial" charset="0"/>
        <a:ea typeface="Microsoft YaHei"/>
        <a:cs typeface="Microsoft YaHei"/>
      </a:defRPr>
    </a:lvl1pPr>
    <a:lvl2pPr marL="742950" indent="-285750" algn="l" defTabSz="457200" rtl="0" fontAlgn="base">
      <a:spcBef>
        <a:spcPct val="0"/>
      </a:spcBef>
      <a:spcAft>
        <a:spcPct val="0"/>
      </a:spcAft>
      <a:defRPr kern="1200">
        <a:solidFill>
          <a:schemeClr val="tx1"/>
        </a:solidFill>
        <a:latin typeface="Arial" charset="0"/>
        <a:ea typeface="Microsoft YaHei"/>
        <a:cs typeface="Microsoft YaHei"/>
      </a:defRPr>
    </a:lvl2pPr>
    <a:lvl3pPr marL="1143000" indent="-228600" algn="l" defTabSz="457200" rtl="0" fontAlgn="base">
      <a:spcBef>
        <a:spcPct val="0"/>
      </a:spcBef>
      <a:spcAft>
        <a:spcPct val="0"/>
      </a:spcAft>
      <a:defRPr kern="1200">
        <a:solidFill>
          <a:schemeClr val="tx1"/>
        </a:solidFill>
        <a:latin typeface="Arial" charset="0"/>
        <a:ea typeface="Microsoft YaHei"/>
        <a:cs typeface="Microsoft YaHei"/>
      </a:defRPr>
    </a:lvl3pPr>
    <a:lvl4pPr marL="1600200" indent="-228600" algn="l" defTabSz="457200" rtl="0" fontAlgn="base">
      <a:spcBef>
        <a:spcPct val="0"/>
      </a:spcBef>
      <a:spcAft>
        <a:spcPct val="0"/>
      </a:spcAft>
      <a:defRPr kern="1200">
        <a:solidFill>
          <a:schemeClr val="tx1"/>
        </a:solidFill>
        <a:latin typeface="Arial" charset="0"/>
        <a:ea typeface="Microsoft YaHei"/>
        <a:cs typeface="Microsoft YaHei"/>
      </a:defRPr>
    </a:lvl4pPr>
    <a:lvl5pPr marL="2057400" indent="-228600" algn="l" defTabSz="457200" rtl="0" fontAlgn="base">
      <a:spcBef>
        <a:spcPct val="0"/>
      </a:spcBef>
      <a:spcAft>
        <a:spcPct val="0"/>
      </a:spcAft>
      <a:defRPr kern="1200">
        <a:solidFill>
          <a:schemeClr val="tx1"/>
        </a:solidFill>
        <a:latin typeface="Arial" charset="0"/>
        <a:ea typeface="Microsoft YaHei"/>
        <a:cs typeface="Microsoft YaHei"/>
      </a:defRPr>
    </a:lvl5pPr>
    <a:lvl6pPr marL="2286000" algn="l" defTabSz="914400" rtl="0" eaLnBrk="1" latinLnBrk="0" hangingPunct="1">
      <a:defRPr kern="1200">
        <a:solidFill>
          <a:schemeClr val="tx1"/>
        </a:solidFill>
        <a:latin typeface="Arial" charset="0"/>
        <a:ea typeface="Microsoft YaHei"/>
        <a:cs typeface="Microsoft YaHei"/>
      </a:defRPr>
    </a:lvl6pPr>
    <a:lvl7pPr marL="2743200" algn="l" defTabSz="914400" rtl="0" eaLnBrk="1" latinLnBrk="0" hangingPunct="1">
      <a:defRPr kern="1200">
        <a:solidFill>
          <a:schemeClr val="tx1"/>
        </a:solidFill>
        <a:latin typeface="Arial" charset="0"/>
        <a:ea typeface="Microsoft YaHei"/>
        <a:cs typeface="Microsoft YaHei"/>
      </a:defRPr>
    </a:lvl7pPr>
    <a:lvl8pPr marL="3200400" algn="l" defTabSz="914400" rtl="0" eaLnBrk="1" latinLnBrk="0" hangingPunct="1">
      <a:defRPr kern="1200">
        <a:solidFill>
          <a:schemeClr val="tx1"/>
        </a:solidFill>
        <a:latin typeface="Arial" charset="0"/>
        <a:ea typeface="Microsoft YaHei"/>
        <a:cs typeface="Microsoft YaHei"/>
      </a:defRPr>
    </a:lvl8pPr>
    <a:lvl9pPr marL="3657600" algn="l" defTabSz="914400" rtl="0" eaLnBrk="1" latinLnBrk="0" hangingPunct="1">
      <a:defRPr kern="1200">
        <a:solidFill>
          <a:schemeClr val="tx1"/>
        </a:solidFill>
        <a:latin typeface="Arial" charset="0"/>
        <a:ea typeface="Microsoft YaHei"/>
        <a:cs typeface="Microsoft YaHe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894" y="-96"/>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
          <p:cNvSpPr>
            <a:spLocks noGrp="1" noRot="1" noChangeAspect="1" noChangeArrowheads="1"/>
          </p:cNvSpPr>
          <p:nvPr>
            <p:ph type="sldImg"/>
          </p:nvPr>
        </p:nvSpPr>
        <p:spPr bwMode="auto">
          <a:xfrm>
            <a:off x="1371600" y="763588"/>
            <a:ext cx="5027613" cy="3770312"/>
          </a:xfrm>
          <a:prstGeom prst="rect">
            <a:avLst/>
          </a:prstGeom>
          <a:noFill/>
          <a:ln w="9525">
            <a:noFill/>
            <a:miter lim="800000"/>
            <a:headEnd/>
            <a:tailEnd/>
          </a:ln>
        </p:spPr>
      </p:sp>
      <p:sp>
        <p:nvSpPr>
          <p:cNvPr id="3074" name="Rectangle 2"/>
          <p:cNvSpPr>
            <a:spLocks noGrp="1" noChangeArrowheads="1"/>
          </p:cNvSpPr>
          <p:nvPr>
            <p:ph type="body"/>
          </p:nvPr>
        </p:nvSpPr>
        <p:spPr bwMode="auto">
          <a:xfrm>
            <a:off x="777875" y="4776788"/>
            <a:ext cx="6216650" cy="452437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p>
            <a:pPr lvl="0"/>
            <a:endParaRPr lang="en-US" altLang="en-US" noProof="0" smtClean="0"/>
          </a:p>
        </p:txBody>
      </p:sp>
      <p:sp>
        <p:nvSpPr>
          <p:cNvPr id="3075" name="Rectangle 3"/>
          <p:cNvSpPr>
            <a:spLocks noGrp="1" noChangeArrowheads="1"/>
          </p:cNvSpPr>
          <p:nvPr>
            <p:ph type="hdr"/>
          </p:nvPr>
        </p:nvSpPr>
        <p:spPr bwMode="auto">
          <a:xfrm>
            <a:off x="0" y="0"/>
            <a:ext cx="3371850" cy="5016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mn-cs"/>
              </a:defRPr>
            </a:lvl1pPr>
          </a:lstStyle>
          <a:p>
            <a:pPr>
              <a:defRPr/>
            </a:pPr>
            <a:endParaRPr lang="en-US" altLang="en-US"/>
          </a:p>
        </p:txBody>
      </p:sp>
      <p:sp>
        <p:nvSpPr>
          <p:cNvPr id="3076" name="Rectangle 4"/>
          <p:cNvSpPr>
            <a:spLocks noGrp="1" noChangeArrowheads="1"/>
          </p:cNvSpPr>
          <p:nvPr>
            <p:ph type="dt"/>
          </p:nvPr>
        </p:nvSpPr>
        <p:spPr bwMode="auto">
          <a:xfrm>
            <a:off x="4398963" y="0"/>
            <a:ext cx="3371850" cy="5016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mn-cs"/>
              </a:defRPr>
            </a:lvl1pPr>
          </a:lstStyle>
          <a:p>
            <a:pPr>
              <a:defRPr/>
            </a:pPr>
            <a:endParaRPr lang="en-US" altLang="en-US"/>
          </a:p>
        </p:txBody>
      </p:sp>
      <p:sp>
        <p:nvSpPr>
          <p:cNvPr id="3077" name="Rectangle 5"/>
          <p:cNvSpPr>
            <a:spLocks noGrp="1" noChangeArrowheads="1"/>
          </p:cNvSpPr>
          <p:nvPr>
            <p:ph type="ftr"/>
          </p:nvPr>
        </p:nvSpPr>
        <p:spPr bwMode="auto">
          <a:xfrm>
            <a:off x="0" y="9555163"/>
            <a:ext cx="3371850" cy="5016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mn-cs"/>
              </a:defRPr>
            </a:lvl1pPr>
          </a:lstStyle>
          <a:p>
            <a:pPr>
              <a:defRPr/>
            </a:pPr>
            <a:endParaRPr lang="en-US" altLang="en-US"/>
          </a:p>
        </p:txBody>
      </p:sp>
      <p:sp>
        <p:nvSpPr>
          <p:cNvPr id="3078" name="Rectangle 6"/>
          <p:cNvSpPr>
            <a:spLocks noGrp="1" noChangeArrowheads="1"/>
          </p:cNvSpPr>
          <p:nvPr>
            <p:ph type="sldNum"/>
          </p:nvPr>
        </p:nvSpPr>
        <p:spPr bwMode="auto">
          <a:xfrm>
            <a:off x="4398963" y="9555163"/>
            <a:ext cx="3371850" cy="5016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algn="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mn-cs"/>
              </a:defRPr>
            </a:lvl1pPr>
          </a:lstStyle>
          <a:p>
            <a:pPr>
              <a:defRPr/>
            </a:pPr>
            <a:fld id="{91F78A74-90AF-4B02-85AF-ACB13411A33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77CFC859-5A75-4EB8-8604-5FAF124E99D6}" type="slidenum">
              <a:rPr lang="en-US" altLang="en-US" smtClean="0">
                <a:latin typeface="Times New Roman" pitchFamily="18" charset="0"/>
                <a:ea typeface="Microsoft YaHei"/>
                <a:cs typeface="Microsoft YaHei"/>
              </a:rPr>
              <a:pPr>
                <a:buFont typeface="Times New Roman" pitchFamily="18" charset="0"/>
                <a:buNone/>
              </a:pPr>
              <a:t>1</a:t>
            </a:fld>
            <a:endParaRPr lang="en-US" altLang="en-US" smtClean="0">
              <a:latin typeface="Times New Roman" pitchFamily="18" charset="0"/>
              <a:ea typeface="Microsoft YaHei"/>
              <a:cs typeface="Microsoft YaHei"/>
            </a:endParaRPr>
          </a:p>
        </p:txBody>
      </p:sp>
      <p:sp>
        <p:nvSpPr>
          <p:cNvPr id="28675"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28676"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8DE6A705-4E8F-471C-A3D9-F54255E557C4}" type="slidenum">
              <a:rPr lang="en-US" altLang="en-US" smtClean="0">
                <a:latin typeface="Times New Roman" pitchFamily="18" charset="0"/>
                <a:ea typeface="Microsoft YaHei"/>
                <a:cs typeface="Microsoft YaHei"/>
              </a:rPr>
              <a:pPr>
                <a:buFont typeface="Times New Roman" pitchFamily="18" charset="0"/>
                <a:buNone/>
              </a:pPr>
              <a:t>2</a:t>
            </a:fld>
            <a:endParaRPr lang="en-US" altLang="en-US" smtClean="0">
              <a:latin typeface="Times New Roman" pitchFamily="18" charset="0"/>
              <a:ea typeface="Microsoft YaHei"/>
              <a:cs typeface="Microsoft YaHei"/>
            </a:endParaRPr>
          </a:p>
        </p:txBody>
      </p:sp>
      <p:sp>
        <p:nvSpPr>
          <p:cNvPr id="30723"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30724"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C0F87987-9F82-469C-9C1C-F16437360591}" type="slidenum">
              <a:rPr lang="en-US" altLang="en-US" smtClean="0">
                <a:latin typeface="Times New Roman" pitchFamily="18" charset="0"/>
                <a:ea typeface="Microsoft YaHei"/>
                <a:cs typeface="Microsoft YaHei"/>
              </a:rPr>
              <a:pPr>
                <a:buFont typeface="Times New Roman" pitchFamily="18" charset="0"/>
                <a:buNone/>
              </a:pPr>
              <a:t>3</a:t>
            </a:fld>
            <a:endParaRPr lang="en-US" altLang="en-US" smtClean="0">
              <a:latin typeface="Times New Roman" pitchFamily="18" charset="0"/>
              <a:ea typeface="Microsoft YaHei"/>
              <a:cs typeface="Microsoft YaHei"/>
            </a:endParaRPr>
          </a:p>
        </p:txBody>
      </p:sp>
      <p:sp>
        <p:nvSpPr>
          <p:cNvPr id="32771"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32772"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26144ED6-8658-4777-BDC3-9226CC7D664C}" type="slidenum">
              <a:rPr lang="en-US" altLang="en-US" smtClean="0">
                <a:latin typeface="Times New Roman" pitchFamily="18" charset="0"/>
                <a:ea typeface="Microsoft YaHei"/>
                <a:cs typeface="Microsoft YaHei"/>
              </a:rPr>
              <a:pPr>
                <a:buFont typeface="Times New Roman" pitchFamily="18" charset="0"/>
                <a:buNone/>
              </a:pPr>
              <a:t>4</a:t>
            </a:fld>
            <a:endParaRPr lang="en-US" altLang="en-US" smtClean="0">
              <a:latin typeface="Times New Roman" pitchFamily="18" charset="0"/>
              <a:ea typeface="Microsoft YaHei"/>
              <a:cs typeface="Microsoft YaHei"/>
            </a:endParaRPr>
          </a:p>
        </p:txBody>
      </p:sp>
      <p:sp>
        <p:nvSpPr>
          <p:cNvPr id="34819"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34820"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9BBECA22-D9C4-4B08-8531-D7A8B2D0316F}" type="slidenum">
              <a:rPr lang="en-US" altLang="en-US" smtClean="0">
                <a:latin typeface="Times New Roman" pitchFamily="18" charset="0"/>
                <a:ea typeface="Microsoft YaHei"/>
                <a:cs typeface="Microsoft YaHei"/>
              </a:rPr>
              <a:pPr>
                <a:buFont typeface="Times New Roman" pitchFamily="18" charset="0"/>
                <a:buNone/>
              </a:pPr>
              <a:t>5</a:t>
            </a:fld>
            <a:endParaRPr lang="en-US" altLang="en-US" smtClean="0">
              <a:latin typeface="Times New Roman" pitchFamily="18" charset="0"/>
              <a:ea typeface="Microsoft YaHei"/>
              <a:cs typeface="Microsoft YaHei"/>
            </a:endParaRPr>
          </a:p>
        </p:txBody>
      </p:sp>
      <p:sp>
        <p:nvSpPr>
          <p:cNvPr id="36867"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36868"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241CB190-31AC-4ABC-A189-14A439AC3B71}" type="slidenum">
              <a:rPr lang="en-US" altLang="en-US" smtClean="0">
                <a:latin typeface="Times New Roman" pitchFamily="18" charset="0"/>
                <a:ea typeface="Microsoft YaHei"/>
                <a:cs typeface="Microsoft YaHei"/>
              </a:rPr>
              <a:pPr>
                <a:buFont typeface="Times New Roman" pitchFamily="18" charset="0"/>
                <a:buNone/>
              </a:pPr>
              <a:t>6</a:t>
            </a:fld>
            <a:endParaRPr lang="en-US" altLang="en-US" smtClean="0">
              <a:latin typeface="Times New Roman" pitchFamily="18" charset="0"/>
              <a:ea typeface="Microsoft YaHei"/>
              <a:cs typeface="Microsoft YaHei"/>
            </a:endParaRPr>
          </a:p>
        </p:txBody>
      </p:sp>
      <p:sp>
        <p:nvSpPr>
          <p:cNvPr id="38915"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38916"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33398290-4602-4619-BE0D-98A470A22F6C}" type="slidenum">
              <a:rPr lang="en-US" altLang="en-US" smtClean="0">
                <a:latin typeface="Times New Roman" pitchFamily="18" charset="0"/>
                <a:ea typeface="Microsoft YaHei"/>
                <a:cs typeface="Microsoft YaHei"/>
              </a:rPr>
              <a:pPr>
                <a:buFont typeface="Times New Roman" pitchFamily="18" charset="0"/>
                <a:buNone/>
              </a:pPr>
              <a:t>7</a:t>
            </a:fld>
            <a:endParaRPr lang="en-US" altLang="en-US" smtClean="0">
              <a:latin typeface="Times New Roman" pitchFamily="18" charset="0"/>
              <a:ea typeface="Microsoft YaHei"/>
              <a:cs typeface="Microsoft YaHei"/>
            </a:endParaRPr>
          </a:p>
        </p:txBody>
      </p:sp>
      <p:sp>
        <p:nvSpPr>
          <p:cNvPr id="40963"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40964"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A89D6598-C999-4A88-9BC9-FA72EB5C3FD0}" type="slidenum">
              <a:rPr lang="en-US" altLang="en-US" smtClean="0">
                <a:latin typeface="Times New Roman" pitchFamily="18" charset="0"/>
                <a:ea typeface="Microsoft YaHei"/>
                <a:cs typeface="Microsoft YaHei"/>
              </a:rPr>
              <a:pPr>
                <a:buFont typeface="Times New Roman" pitchFamily="18" charset="0"/>
                <a:buNone/>
              </a:pPr>
              <a:t>8</a:t>
            </a:fld>
            <a:endParaRPr lang="en-US" altLang="en-US" smtClean="0">
              <a:latin typeface="Times New Roman" pitchFamily="18" charset="0"/>
              <a:ea typeface="Microsoft YaHei"/>
              <a:cs typeface="Microsoft YaHei"/>
            </a:endParaRPr>
          </a:p>
        </p:txBody>
      </p:sp>
      <p:sp>
        <p:nvSpPr>
          <p:cNvPr id="43011"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43012"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22CA7279-11F0-433D-BBF6-141A1729B19D}" type="slidenum">
              <a:rPr lang="en-US" altLang="en-US" smtClean="0">
                <a:latin typeface="Times New Roman" pitchFamily="18" charset="0"/>
                <a:ea typeface="Microsoft YaHei"/>
                <a:cs typeface="Microsoft YaHei"/>
              </a:rPr>
              <a:pPr>
                <a:buFont typeface="Times New Roman" pitchFamily="18" charset="0"/>
                <a:buNone/>
              </a:pPr>
              <a:t>9</a:t>
            </a:fld>
            <a:endParaRPr lang="en-US" altLang="en-US" smtClean="0">
              <a:latin typeface="Times New Roman" pitchFamily="18" charset="0"/>
              <a:ea typeface="Microsoft YaHei"/>
              <a:cs typeface="Microsoft YaHei"/>
            </a:endParaRPr>
          </a:p>
        </p:txBody>
      </p:sp>
      <p:sp>
        <p:nvSpPr>
          <p:cNvPr id="45059" name="Rectangle 1"/>
          <p:cNvSpPr txBox="1">
            <a:spLocks noGrp="1" noRot="1" noChangeAspect="1" noChangeArrowheads="1"/>
          </p:cNvSpPr>
          <p:nvPr>
            <p:ph type="sldImg"/>
          </p:nvPr>
        </p:nvSpPr>
        <p:spPr>
          <a:xfrm>
            <a:off x="1371600" y="763588"/>
            <a:ext cx="5029200" cy="3771900"/>
          </a:xfrm>
          <a:solidFill>
            <a:srgbClr val="FFFFFF"/>
          </a:solidFill>
          <a:ln>
            <a:solidFill>
              <a:srgbClr val="000000"/>
            </a:solidFill>
          </a:ln>
        </p:spPr>
      </p:sp>
      <p:sp>
        <p:nvSpPr>
          <p:cNvPr id="45060" name="Rectangle 2"/>
          <p:cNvSpPr txBox="1">
            <a:spLocks noGrp="1" noChangeArrowheads="1"/>
          </p:cNvSpPr>
          <p:nvPr>
            <p:ph type="body" idx="1"/>
          </p:nvPr>
        </p:nvSpPr>
        <p:spPr>
          <a:xfrm>
            <a:off x="777875" y="4776788"/>
            <a:ext cx="6218238" cy="4525962"/>
          </a:xfrm>
          <a:noFill/>
        </p:spPr>
        <p:txBody>
          <a:bodyPr wrap="none" anchor="ct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4"/>
          <p:cNvSpPr>
            <a:spLocks noGrp="1" noChangeArrowheads="1"/>
          </p:cNvSpPr>
          <p:nvPr>
            <p:ph type="sldNum" idx="11"/>
          </p:nvPr>
        </p:nvSpPr>
        <p:spPr>
          <a:ln/>
        </p:spPr>
        <p:txBody>
          <a:bodyPr/>
          <a:lstStyle>
            <a:lvl1pPr>
              <a:defRPr/>
            </a:lvl1pPr>
          </a:lstStyle>
          <a:p>
            <a:pPr>
              <a:defRPr/>
            </a:pPr>
            <a:fld id="{1CB84F33-4E32-45BE-AE5A-BC2C36AE56D8}"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4"/>
          <p:cNvSpPr>
            <a:spLocks noGrp="1" noChangeArrowheads="1"/>
          </p:cNvSpPr>
          <p:nvPr>
            <p:ph type="sldNum" idx="11"/>
          </p:nvPr>
        </p:nvSpPr>
        <p:spPr>
          <a:ln/>
        </p:spPr>
        <p:txBody>
          <a:bodyPr/>
          <a:lstStyle>
            <a:lvl1pPr>
              <a:defRPr/>
            </a:lvl1pPr>
          </a:lstStyle>
          <a:p>
            <a:pPr>
              <a:defRPr/>
            </a:pPr>
            <a:fld id="{5A1CE7EE-D90B-4440-9A80-75C85751F0CE}"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4963"/>
            <a:ext cx="2055813" cy="452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4963"/>
            <a:ext cx="6019800" cy="452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4"/>
          <p:cNvSpPr>
            <a:spLocks noGrp="1" noChangeArrowheads="1"/>
          </p:cNvSpPr>
          <p:nvPr>
            <p:ph type="sldNum" idx="11"/>
          </p:nvPr>
        </p:nvSpPr>
        <p:spPr>
          <a:ln/>
        </p:spPr>
        <p:txBody>
          <a:bodyPr/>
          <a:lstStyle>
            <a:lvl1pPr>
              <a:defRPr/>
            </a:lvl1pPr>
          </a:lstStyle>
          <a:p>
            <a:pPr>
              <a:defRPr/>
            </a:pPr>
            <a:fld id="{81E416E3-3A40-4371-9699-9F2C583B1814}"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2130425"/>
            <a:ext cx="7770813" cy="1468438"/>
          </a:xfrm>
        </p:spPr>
        <p:txBody>
          <a:bodyPr/>
          <a:lstStyle/>
          <a:p>
            <a:r>
              <a:rPr lang="en-US" smtClean="0"/>
              <a:t>Click to edit Master title style</a:t>
            </a:r>
            <a:endParaRPr lang="en-US"/>
          </a:p>
        </p:txBody>
      </p:sp>
      <p:sp>
        <p:nvSpPr>
          <p:cNvPr id="3"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4" name="Rectangle 4"/>
          <p:cNvSpPr>
            <a:spLocks noGrp="1" noChangeArrowheads="1"/>
          </p:cNvSpPr>
          <p:nvPr>
            <p:ph type="sldNum" idx="11"/>
          </p:nvPr>
        </p:nvSpPr>
        <p:spPr>
          <a:ln/>
        </p:spPr>
        <p:txBody>
          <a:bodyPr/>
          <a:lstStyle>
            <a:lvl1pPr>
              <a:defRPr/>
            </a:lvl1pPr>
          </a:lstStyle>
          <a:p>
            <a:pPr>
              <a:defRPr/>
            </a:pPr>
            <a:fld id="{B10F5DF9-6FD4-4A47-A00D-0CE2B44383EC}"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5"/>
          <p:cNvSpPr>
            <a:spLocks noGrp="1" noChangeArrowheads="1"/>
          </p:cNvSpPr>
          <p:nvPr>
            <p:ph type="sldNum" idx="11"/>
          </p:nvPr>
        </p:nvSpPr>
        <p:spPr>
          <a:ln/>
        </p:spPr>
        <p:txBody>
          <a:bodyPr/>
          <a:lstStyle>
            <a:lvl1pPr>
              <a:defRPr/>
            </a:lvl1pPr>
          </a:lstStyle>
          <a:p>
            <a:pPr>
              <a:defRPr/>
            </a:pPr>
            <a:fld id="{85D05664-814A-4CD2-8496-566A298C8AA3}"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5"/>
          <p:cNvSpPr>
            <a:spLocks noGrp="1" noChangeArrowheads="1"/>
          </p:cNvSpPr>
          <p:nvPr>
            <p:ph type="sldNum" idx="11"/>
          </p:nvPr>
        </p:nvSpPr>
        <p:spPr>
          <a:ln/>
        </p:spPr>
        <p:txBody>
          <a:bodyPr/>
          <a:lstStyle>
            <a:lvl1pPr>
              <a:defRPr/>
            </a:lvl1pPr>
          </a:lstStyle>
          <a:p>
            <a:pPr>
              <a:defRPr/>
            </a:pPr>
            <a:fld id="{B293F990-A434-4CBB-8CD0-A0346331933D}" type="slidenum">
              <a:rPr lang="en-US" altLang="en-US"/>
              <a:pPr>
                <a:defRPr/>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5"/>
          <p:cNvSpPr>
            <a:spLocks noGrp="1" noChangeArrowheads="1"/>
          </p:cNvSpPr>
          <p:nvPr>
            <p:ph type="sldNum" idx="11"/>
          </p:nvPr>
        </p:nvSpPr>
        <p:spPr>
          <a:ln/>
        </p:spPr>
        <p:txBody>
          <a:bodyPr/>
          <a:lstStyle>
            <a:lvl1pPr>
              <a:defRPr/>
            </a:lvl1pPr>
          </a:lstStyle>
          <a:p>
            <a:pPr>
              <a:defRPr/>
            </a:pPr>
            <a:fld id="{2C3C5DBD-2FE6-4F12-8390-96097314231A}"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5"/>
          <p:cNvSpPr>
            <a:spLocks noGrp="1" noChangeArrowheads="1"/>
          </p:cNvSpPr>
          <p:nvPr>
            <p:ph type="sldNum" idx="11"/>
          </p:nvPr>
        </p:nvSpPr>
        <p:spPr>
          <a:ln/>
        </p:spPr>
        <p:txBody>
          <a:bodyPr/>
          <a:lstStyle>
            <a:lvl1pPr>
              <a:defRPr/>
            </a:lvl1pPr>
          </a:lstStyle>
          <a:p>
            <a:pPr>
              <a:defRPr/>
            </a:pPr>
            <a:fld id="{0B0F92EE-839E-4567-B538-94C003E3FA1A}" type="slidenum">
              <a:rPr lang="en-US" altLang="en-US"/>
              <a:pPr>
                <a:defRPr/>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8" name="Rectangle 5"/>
          <p:cNvSpPr>
            <a:spLocks noGrp="1" noChangeArrowheads="1"/>
          </p:cNvSpPr>
          <p:nvPr>
            <p:ph type="sldNum" idx="11"/>
          </p:nvPr>
        </p:nvSpPr>
        <p:spPr>
          <a:ln/>
        </p:spPr>
        <p:txBody>
          <a:bodyPr/>
          <a:lstStyle>
            <a:lvl1pPr>
              <a:defRPr/>
            </a:lvl1pPr>
          </a:lstStyle>
          <a:p>
            <a:pPr>
              <a:defRPr/>
            </a:pPr>
            <a:fld id="{F7F6D6E9-DDAC-4BFE-9856-56E003E126C7}" type="slidenum">
              <a:rPr lang="en-US" altLang="en-US"/>
              <a:pPr>
                <a:defRPr/>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4" name="Rectangle 5"/>
          <p:cNvSpPr>
            <a:spLocks noGrp="1" noChangeArrowheads="1"/>
          </p:cNvSpPr>
          <p:nvPr>
            <p:ph type="sldNum" idx="11"/>
          </p:nvPr>
        </p:nvSpPr>
        <p:spPr>
          <a:ln/>
        </p:spPr>
        <p:txBody>
          <a:bodyPr/>
          <a:lstStyle>
            <a:lvl1pPr>
              <a:defRPr/>
            </a:lvl1pPr>
          </a:lstStyle>
          <a:p>
            <a:pPr>
              <a:defRPr/>
            </a:pPr>
            <a:fld id="{FDFE511C-33E8-448F-9B3C-28A033362C32}" type="slidenum">
              <a:rPr lang="en-US" altLang="en-US"/>
              <a:pPr>
                <a:defRPr/>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3" name="Rectangle 5"/>
          <p:cNvSpPr>
            <a:spLocks noGrp="1" noChangeArrowheads="1"/>
          </p:cNvSpPr>
          <p:nvPr>
            <p:ph type="sldNum" idx="11"/>
          </p:nvPr>
        </p:nvSpPr>
        <p:spPr>
          <a:ln/>
        </p:spPr>
        <p:txBody>
          <a:bodyPr/>
          <a:lstStyle>
            <a:lvl1pPr>
              <a:defRPr/>
            </a:lvl1pPr>
          </a:lstStyle>
          <a:p>
            <a:pPr>
              <a:defRPr/>
            </a:pPr>
            <a:fld id="{6CBD9852-DC0C-46AE-BD1A-AD6A7C0A430C}"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4"/>
          <p:cNvSpPr>
            <a:spLocks noGrp="1" noChangeArrowheads="1"/>
          </p:cNvSpPr>
          <p:nvPr>
            <p:ph type="sldNum" idx="11"/>
          </p:nvPr>
        </p:nvSpPr>
        <p:spPr>
          <a:ln/>
        </p:spPr>
        <p:txBody>
          <a:bodyPr/>
          <a:lstStyle>
            <a:lvl1pPr>
              <a:defRPr/>
            </a:lvl1pPr>
          </a:lstStyle>
          <a:p>
            <a:pPr>
              <a:defRPr/>
            </a:pPr>
            <a:fld id="{3AFF6EF9-B129-490E-9CE5-5388C31A00EA}" type="slidenum">
              <a:rPr lang="en-US" altLang="en-US"/>
              <a:pPr>
                <a:defRPr/>
              </a:pPr>
              <a:t>‹#›</a:t>
            </a:fld>
            <a:endParaRPr lang="en-US"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5"/>
          <p:cNvSpPr>
            <a:spLocks noGrp="1" noChangeArrowheads="1"/>
          </p:cNvSpPr>
          <p:nvPr>
            <p:ph type="sldNum" idx="11"/>
          </p:nvPr>
        </p:nvSpPr>
        <p:spPr>
          <a:ln/>
        </p:spPr>
        <p:txBody>
          <a:bodyPr/>
          <a:lstStyle>
            <a:lvl1pPr>
              <a:defRPr/>
            </a:lvl1pPr>
          </a:lstStyle>
          <a:p>
            <a:pPr>
              <a:defRPr/>
            </a:pPr>
            <a:fld id="{C876A1A3-095C-41F5-A5A4-BC8B94C4F852}" type="slidenum">
              <a:rPr lang="en-US" altLang="en-US"/>
              <a:pPr>
                <a:defRPr/>
              </a:pPr>
              <a:t>‹#›</a:t>
            </a:fld>
            <a:endParaRPr lang="en-US"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5"/>
          <p:cNvSpPr>
            <a:spLocks noGrp="1" noChangeArrowheads="1"/>
          </p:cNvSpPr>
          <p:nvPr>
            <p:ph type="sldNum" idx="11"/>
          </p:nvPr>
        </p:nvSpPr>
        <p:spPr>
          <a:ln/>
        </p:spPr>
        <p:txBody>
          <a:bodyPr/>
          <a:lstStyle>
            <a:lvl1pPr>
              <a:defRPr/>
            </a:lvl1pPr>
          </a:lstStyle>
          <a:p>
            <a:pPr>
              <a:defRPr/>
            </a:pPr>
            <a:fld id="{BAA61738-38BF-4513-8ED4-F95EC0143ED2}" type="slidenum">
              <a:rPr lang="en-US" altLang="en-US"/>
              <a:pPr>
                <a:defRPr/>
              </a:pPr>
              <a:t>‹#›</a:t>
            </a:fld>
            <a:endParaRPr lang="en-US"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5"/>
          <p:cNvSpPr>
            <a:spLocks noGrp="1" noChangeArrowheads="1"/>
          </p:cNvSpPr>
          <p:nvPr>
            <p:ph type="sldNum" idx="11"/>
          </p:nvPr>
        </p:nvSpPr>
        <p:spPr>
          <a:ln/>
        </p:spPr>
        <p:txBody>
          <a:bodyPr/>
          <a:lstStyle>
            <a:lvl1pPr>
              <a:defRPr/>
            </a:lvl1pPr>
          </a:lstStyle>
          <a:p>
            <a:pPr>
              <a:defRPr/>
            </a:pPr>
            <a:fld id="{2324479E-71A7-4E46-90EF-1CE2E68F2770}" type="slidenum">
              <a:rPr lang="en-US" altLang="en-US"/>
              <a:pPr>
                <a:defRPr/>
              </a:pPr>
              <a:t>‹#›</a:t>
            </a:fld>
            <a:endParaRPr lang="en-US"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5"/>
          <p:cNvSpPr>
            <a:spLocks noGrp="1" noChangeArrowheads="1"/>
          </p:cNvSpPr>
          <p:nvPr>
            <p:ph type="sldNum" idx="11"/>
          </p:nvPr>
        </p:nvSpPr>
        <p:spPr>
          <a:ln/>
        </p:spPr>
        <p:txBody>
          <a:bodyPr/>
          <a:lstStyle>
            <a:lvl1pPr>
              <a:defRPr/>
            </a:lvl1pPr>
          </a:lstStyle>
          <a:p>
            <a:pPr>
              <a:defRPr/>
            </a:pPr>
            <a:fld id="{4347F63E-AE3F-4C55-AD28-ACBD3B88EFE6}"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5" name="Rectangle 4"/>
          <p:cNvSpPr>
            <a:spLocks noGrp="1" noChangeArrowheads="1"/>
          </p:cNvSpPr>
          <p:nvPr>
            <p:ph type="sldNum" idx="11"/>
          </p:nvPr>
        </p:nvSpPr>
        <p:spPr>
          <a:ln/>
        </p:spPr>
        <p:txBody>
          <a:bodyPr/>
          <a:lstStyle>
            <a:lvl1pPr>
              <a:defRPr/>
            </a:lvl1pPr>
          </a:lstStyle>
          <a:p>
            <a:pPr>
              <a:defRPr/>
            </a:pPr>
            <a:fld id="{6F1BAAE0-48CD-41AA-8C84-785FB904B2D8}"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4"/>
          <p:cNvSpPr>
            <a:spLocks noGrp="1" noChangeArrowheads="1"/>
          </p:cNvSpPr>
          <p:nvPr>
            <p:ph type="sldNum" idx="11"/>
          </p:nvPr>
        </p:nvSpPr>
        <p:spPr>
          <a:ln/>
        </p:spPr>
        <p:txBody>
          <a:bodyPr/>
          <a:lstStyle>
            <a:lvl1pPr>
              <a:defRPr/>
            </a:lvl1pPr>
          </a:lstStyle>
          <a:p>
            <a:pPr>
              <a:defRPr/>
            </a:pPr>
            <a:fld id="{7F885E0D-229B-4681-AE2C-58B1A5130997}"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8" name="Rectangle 4"/>
          <p:cNvSpPr>
            <a:spLocks noGrp="1" noChangeArrowheads="1"/>
          </p:cNvSpPr>
          <p:nvPr>
            <p:ph type="sldNum" idx="11"/>
          </p:nvPr>
        </p:nvSpPr>
        <p:spPr>
          <a:ln/>
        </p:spPr>
        <p:txBody>
          <a:bodyPr/>
          <a:lstStyle>
            <a:lvl1pPr>
              <a:defRPr/>
            </a:lvl1pPr>
          </a:lstStyle>
          <a:p>
            <a:pPr>
              <a:defRPr/>
            </a:pPr>
            <a:fld id="{9B4714D2-265C-4D06-BCBE-BD32E0583517}"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4" name="Rectangle 4"/>
          <p:cNvSpPr>
            <a:spLocks noGrp="1" noChangeArrowheads="1"/>
          </p:cNvSpPr>
          <p:nvPr>
            <p:ph type="sldNum" idx="11"/>
          </p:nvPr>
        </p:nvSpPr>
        <p:spPr>
          <a:ln/>
        </p:spPr>
        <p:txBody>
          <a:bodyPr/>
          <a:lstStyle>
            <a:lvl1pPr>
              <a:defRPr/>
            </a:lvl1pPr>
          </a:lstStyle>
          <a:p>
            <a:pPr>
              <a:defRPr/>
            </a:pPr>
            <a:fld id="{30BE0AD6-39E4-4835-BFFE-D82D34978704}"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3" name="Rectangle 4"/>
          <p:cNvSpPr>
            <a:spLocks noGrp="1" noChangeArrowheads="1"/>
          </p:cNvSpPr>
          <p:nvPr>
            <p:ph type="sldNum" idx="11"/>
          </p:nvPr>
        </p:nvSpPr>
        <p:spPr>
          <a:ln/>
        </p:spPr>
        <p:txBody>
          <a:bodyPr/>
          <a:lstStyle>
            <a:lvl1pPr>
              <a:defRPr/>
            </a:lvl1pPr>
          </a:lstStyle>
          <a:p>
            <a:pPr>
              <a:defRPr/>
            </a:pPr>
            <a:fld id="{86E7842B-7148-40AE-B5BE-16D02878D25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4"/>
          <p:cNvSpPr>
            <a:spLocks noGrp="1" noChangeArrowheads="1"/>
          </p:cNvSpPr>
          <p:nvPr>
            <p:ph type="sldNum" idx="11"/>
          </p:nvPr>
        </p:nvSpPr>
        <p:spPr>
          <a:ln/>
        </p:spPr>
        <p:txBody>
          <a:bodyPr/>
          <a:lstStyle>
            <a:lvl1pPr>
              <a:defRPr/>
            </a:lvl1pPr>
          </a:lstStyle>
          <a:p>
            <a:pPr>
              <a:defRPr/>
            </a:pPr>
            <a:fld id="{E6806A7B-2ED4-4D89-B1FE-CEBBDB57BF09}"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idx="10"/>
          </p:nvPr>
        </p:nvSpPr>
        <p:spPr>
          <a:ln/>
        </p:spPr>
        <p:txBody>
          <a:bodyPr/>
          <a:lstStyle>
            <a:lvl1pPr>
              <a:defRPr/>
            </a:lvl1pPr>
          </a:lstStyle>
          <a:p>
            <a:pPr>
              <a:defRPr/>
            </a:pPr>
            <a:r>
              <a:rPr lang="en-US" altLang="en-US"/>
              <a:t>1/26/14</a:t>
            </a:r>
          </a:p>
        </p:txBody>
      </p:sp>
      <p:sp>
        <p:nvSpPr>
          <p:cNvPr id="6" name="Rectangle 4"/>
          <p:cNvSpPr>
            <a:spLocks noGrp="1" noChangeArrowheads="1"/>
          </p:cNvSpPr>
          <p:nvPr>
            <p:ph type="sldNum" idx="11"/>
          </p:nvPr>
        </p:nvSpPr>
        <p:spPr>
          <a:ln/>
        </p:spPr>
        <p:txBody>
          <a:bodyPr/>
          <a:lstStyle>
            <a:lvl1pPr>
              <a:defRPr/>
            </a:lvl1pPr>
          </a:lstStyle>
          <a:p>
            <a:pPr>
              <a:defRPr/>
            </a:pPr>
            <a:fld id="{908A2F45-D6C0-4864-A271-F4F5F6436443}"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p:cNvSpPr>
            <a:spLocks noGrp="1" noChangeArrowheads="1"/>
          </p:cNvSpPr>
          <p:nvPr>
            <p:ph type="title"/>
          </p:nvPr>
        </p:nvSpPr>
        <p:spPr bwMode="auto">
          <a:xfrm>
            <a:off x="685800" y="2130425"/>
            <a:ext cx="7770813" cy="1468438"/>
          </a:xfrm>
          <a:prstGeom prst="rect">
            <a:avLst/>
          </a:prstGeom>
          <a:noFill/>
          <a:ln w="9525">
            <a:noFill/>
            <a:miter lim="800000"/>
            <a:headEnd/>
            <a:tailEnd/>
          </a:ln>
        </p:spPr>
        <p:txBody>
          <a:bodyPr vert="horz" wrap="square" lIns="90000" tIns="45000" rIns="90000" bIns="45000" numCol="1" anchor="t" anchorCtr="0" compatLnSpc="1">
            <a:prstTxWarp prst="textNoShape">
              <a:avLst/>
            </a:prstTxWarp>
          </a:bodyPr>
          <a:lstStyle/>
          <a:p>
            <a:pPr lvl="0"/>
            <a:r>
              <a:rPr lang="en-GB" altLang="en-US" smtClean="0"/>
              <a:t>Click to edit the title text formatClick to edit Master title style</a:t>
            </a:r>
          </a:p>
        </p:txBody>
      </p:sp>
      <p:sp>
        <p:nvSpPr>
          <p:cNvPr id="1026" name="Rectangle 2"/>
          <p:cNvSpPr>
            <a:spLocks noGrp="1" noChangeArrowheads="1"/>
          </p:cNvSpPr>
          <p:nvPr>
            <p:ph type="dt"/>
          </p:nvPr>
        </p:nvSpPr>
        <p:spPr bwMode="auto">
          <a:xfrm>
            <a:off x="457200" y="6356350"/>
            <a:ext cx="2132013" cy="363538"/>
          </a:xfrm>
          <a:prstGeom prst="rect">
            <a:avLst/>
          </a:prstGeom>
          <a:noFill/>
          <a:ln>
            <a:noFill/>
          </a:ln>
          <a:effectLst/>
          <a:extLst>
            <a:ext uri="{909E8E84-426E-40DD-AFC4-6F175D3DCCD1}"/>
            <a:ext uri="{91240B29-F687-4F45-9708-019B960494DF}"/>
            <a:ext uri="{AF507438-7753-43E0-B8FC-AC1667EBCBE1}"/>
          </a:ex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ea typeface="Microsoft YaHei" charset="-122"/>
                <a:cs typeface="+mn-cs"/>
              </a:defRPr>
            </a:lvl1pPr>
          </a:lstStyle>
          <a:p>
            <a:pPr>
              <a:defRPr/>
            </a:pPr>
            <a:r>
              <a:rPr lang="en-US" altLang="en-US"/>
              <a:t>1/26/14</a:t>
            </a:r>
          </a:p>
        </p:txBody>
      </p:sp>
      <p:sp>
        <p:nvSpPr>
          <p:cNvPr id="1027" name="Text Box 3"/>
          <p:cNvSpPr txBox="1">
            <a:spLocks noChangeArrowheads="1"/>
          </p:cNvSpPr>
          <p:nvPr/>
        </p:nvSpPr>
        <p:spPr bwMode="auto">
          <a:xfrm>
            <a:off x="3124200" y="6356350"/>
            <a:ext cx="2895600" cy="365125"/>
          </a:xfrm>
          <a:prstGeom prst="rect">
            <a:avLst/>
          </a:prstGeom>
          <a:noFill/>
          <a:ln>
            <a:noFill/>
          </a:ln>
          <a:effectLst/>
          <a:extLst>
            <a:ext uri="{909E8E84-426E-40DD-AFC4-6F175D3DCCD1}"/>
            <a:ext uri="{91240B29-F687-4F45-9708-019B960494DF}"/>
            <a:ext uri="{AF507438-7753-43E0-B8FC-AC1667EBCBE1}"/>
          </a:extLst>
        </p:spPr>
        <p:txBody>
          <a:bodyPr wrap="none" anchor="ctr"/>
          <a:lstStyle/>
          <a:p>
            <a:pPr hangingPunct="0">
              <a:lnSpc>
                <a:spcPct val="93000"/>
              </a:lnSpc>
              <a:buClr>
                <a:srgbClr val="000000"/>
              </a:buClr>
              <a:buSzPct val="100000"/>
              <a:buFont typeface="Times New Roman" pitchFamily="16" charset="0"/>
              <a:buNone/>
              <a:defRPr/>
            </a:pPr>
            <a:endParaRPr lang="en-US">
              <a:ea typeface="Microsoft YaHei" charset="-122"/>
              <a:cs typeface="+mn-cs"/>
            </a:endParaRPr>
          </a:p>
        </p:txBody>
      </p:sp>
      <p:sp>
        <p:nvSpPr>
          <p:cNvPr id="1028" name="Rectangle 4"/>
          <p:cNvSpPr>
            <a:spLocks noGrp="1" noChangeArrowheads="1"/>
          </p:cNvSpPr>
          <p:nvPr>
            <p:ph type="sldNum"/>
          </p:nvPr>
        </p:nvSpPr>
        <p:spPr bwMode="auto">
          <a:xfrm>
            <a:off x="6553200" y="6356350"/>
            <a:ext cx="2132013" cy="363538"/>
          </a:xfrm>
          <a:prstGeom prst="rect">
            <a:avLst/>
          </a:prstGeom>
          <a:noFill/>
          <a:ln>
            <a:noFill/>
          </a:ln>
          <a:effectLst/>
          <a:extLst>
            <a:ext uri="{909E8E84-426E-40DD-AFC4-6F175D3DCCD1}"/>
            <a:ext uri="{91240B29-F687-4F45-9708-019B960494DF}"/>
            <a:ext uri="{AF507438-7753-43E0-B8FC-AC1667EBCBE1}"/>
          </a:ex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ea typeface="Microsoft YaHei" charset="-122"/>
                <a:cs typeface="+mn-cs"/>
              </a:defRPr>
            </a:lvl1pPr>
          </a:lstStyle>
          <a:p>
            <a:pPr>
              <a:defRPr/>
            </a:pPr>
            <a:fld id="{3BC3679B-EDB3-48C9-A111-10F644CFE24B}" type="slidenum">
              <a:rPr lang="en-US" altLang="en-US"/>
              <a:pPr>
                <a:defRPr/>
              </a:pPr>
              <a:t>‹#›</a:t>
            </a:fld>
            <a:endParaRPr lang="en-US" altLang="en-US"/>
          </a:p>
        </p:txBody>
      </p:sp>
      <p:sp>
        <p:nvSpPr>
          <p:cNvPr id="48134" name="Rectangle 5"/>
          <p:cNvSpPr>
            <a:spLocks noGrp="1" noChangeArrowheads="1"/>
          </p:cNvSpPr>
          <p:nvPr>
            <p:ph type="body" idx="1"/>
          </p:nvPr>
        </p:nvSpPr>
        <p:spPr bwMode="auto">
          <a:xfrm>
            <a:off x="457200" y="1604963"/>
            <a:ext cx="8228013" cy="45243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sldNum="0" hdr="0" ftr="0"/>
  <p:txStyles>
    <p:titleStyle>
      <a:lvl1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mj-lt"/>
          <a:ea typeface="+mj-ea"/>
          <a:cs typeface="Microsoft YaHei"/>
        </a:defRPr>
      </a:lvl1pPr>
      <a:lvl2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2pPr>
      <a:lvl3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3pPr>
      <a:lvl4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4pPr>
      <a:lvl5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5pPr>
      <a:lvl6pPr marL="25146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6pPr>
      <a:lvl7pPr marL="29718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7pPr>
      <a:lvl8pPr marL="34290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8pPr>
      <a:lvl9pPr marL="38862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9pPr>
    </p:titleStyle>
    <p:bodyStyle>
      <a:lvl1pPr marL="342900" indent="-342900" algn="l" defTabSz="457200" rtl="0" eaLnBrk="0" fontAlgn="base" hangingPunct="0">
        <a:lnSpc>
          <a:spcPct val="102000"/>
        </a:lnSpc>
        <a:spcBef>
          <a:spcPct val="0"/>
        </a:spcBef>
        <a:spcAft>
          <a:spcPts val="1425"/>
        </a:spcAft>
        <a:buClr>
          <a:srgbClr val="000000"/>
        </a:buClr>
        <a:buSzPct val="100000"/>
        <a:buFont typeface="Times New Roman" pitchFamily="18" charset="0"/>
        <a:defRPr sz="3200">
          <a:solidFill>
            <a:srgbClr val="000000"/>
          </a:solidFill>
          <a:latin typeface="+mn-lt"/>
          <a:ea typeface="+mn-ea"/>
          <a:cs typeface="Microsoft YaHei"/>
        </a:defRPr>
      </a:lvl1pPr>
      <a:lvl2pPr marL="742950" indent="-285750" algn="l" defTabSz="457200" rtl="0" eaLnBrk="0" fontAlgn="base" hangingPunct="0">
        <a:lnSpc>
          <a:spcPct val="102000"/>
        </a:lnSpc>
        <a:spcBef>
          <a:spcPct val="0"/>
        </a:spcBef>
        <a:spcAft>
          <a:spcPts val="1138"/>
        </a:spcAft>
        <a:buClr>
          <a:srgbClr val="000000"/>
        </a:buClr>
        <a:buSzPct val="100000"/>
        <a:buFont typeface="Times New Roman" pitchFamily="18" charset="0"/>
        <a:defRPr sz="2400">
          <a:solidFill>
            <a:srgbClr val="000000"/>
          </a:solidFill>
          <a:latin typeface="+mn-lt"/>
          <a:ea typeface="+mn-ea"/>
          <a:cs typeface="Microsoft YaHei"/>
        </a:defRPr>
      </a:lvl2pPr>
      <a:lvl3pPr marL="1143000" indent="-228600" algn="l" defTabSz="457200" rtl="0" eaLnBrk="0" fontAlgn="base" hangingPunct="0">
        <a:lnSpc>
          <a:spcPct val="102000"/>
        </a:lnSpc>
        <a:spcBef>
          <a:spcPct val="0"/>
        </a:spcBef>
        <a:spcAft>
          <a:spcPts val="850"/>
        </a:spcAft>
        <a:buClr>
          <a:srgbClr val="000000"/>
        </a:buClr>
        <a:buSzPct val="100000"/>
        <a:buFont typeface="Times New Roman" pitchFamily="18" charset="0"/>
        <a:defRPr sz="2000">
          <a:solidFill>
            <a:srgbClr val="000000"/>
          </a:solidFill>
          <a:latin typeface="+mn-lt"/>
          <a:ea typeface="+mn-ea"/>
          <a:cs typeface="Microsoft YaHei"/>
        </a:defRPr>
      </a:lvl3pPr>
      <a:lvl4pPr marL="1600200" indent="-228600" algn="l" defTabSz="457200" rtl="0" eaLnBrk="0" fontAlgn="base" hangingPunct="0">
        <a:lnSpc>
          <a:spcPct val="102000"/>
        </a:lnSpc>
        <a:spcBef>
          <a:spcPct val="0"/>
        </a:spcBef>
        <a:spcAft>
          <a:spcPts val="575"/>
        </a:spcAft>
        <a:buClr>
          <a:srgbClr val="000000"/>
        </a:buClr>
        <a:buSzPct val="100000"/>
        <a:buFont typeface="Times New Roman" pitchFamily="18" charset="0"/>
        <a:defRPr sz="2000">
          <a:solidFill>
            <a:srgbClr val="000000"/>
          </a:solidFill>
          <a:latin typeface="+mn-lt"/>
          <a:ea typeface="+mn-ea"/>
          <a:cs typeface="Microsoft YaHei"/>
        </a:defRPr>
      </a:lvl4pPr>
      <a:lvl5pPr marL="2057400" indent="-228600" algn="l" defTabSz="457200" rtl="0" eaLnBrk="0" fontAlgn="base" hangingPunct="0">
        <a:lnSpc>
          <a:spcPct val="102000"/>
        </a:lnSpc>
        <a:spcBef>
          <a:spcPct val="0"/>
        </a:spcBef>
        <a:spcAft>
          <a:spcPts val="288"/>
        </a:spcAft>
        <a:buClr>
          <a:srgbClr val="000000"/>
        </a:buClr>
        <a:buSzPct val="100000"/>
        <a:buFont typeface="Times New Roman" pitchFamily="18" charset="0"/>
        <a:defRPr sz="2000">
          <a:solidFill>
            <a:srgbClr val="000000"/>
          </a:solidFill>
          <a:latin typeface="+mn-lt"/>
          <a:ea typeface="+mn-ea"/>
          <a:cs typeface="Microsoft YaHei"/>
        </a:defRPr>
      </a:lvl5pPr>
      <a:lvl6pPr marL="25146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457200" y="274638"/>
            <a:ext cx="8228013" cy="1141412"/>
          </a:xfrm>
          <a:prstGeom prst="rect">
            <a:avLst/>
          </a:prstGeom>
          <a:noFill/>
          <a:ln w="9525">
            <a:noFill/>
            <a:miter lim="800000"/>
            <a:headEnd/>
            <a:tailEnd/>
          </a:ln>
        </p:spPr>
        <p:txBody>
          <a:bodyPr vert="horz" wrap="square" lIns="90000" tIns="45000" rIns="90000" bIns="45000" numCol="1" anchor="t" anchorCtr="0" compatLnSpc="1">
            <a:prstTxWarp prst="textNoShape">
              <a:avLst/>
            </a:prstTxWarp>
          </a:bodyPr>
          <a:lstStyle/>
          <a:p>
            <a:pPr lvl="0"/>
            <a:r>
              <a:rPr lang="en-GB" altLang="en-US" smtClean="0"/>
              <a:t>Click to edit the title text formatClick to edit Master title style</a:t>
            </a:r>
          </a:p>
        </p:txBody>
      </p:sp>
      <p:sp>
        <p:nvSpPr>
          <p:cNvPr id="14339" name="Rectangle 2"/>
          <p:cNvSpPr>
            <a:spLocks noGrp="1" noChangeArrowheads="1"/>
          </p:cNvSpPr>
          <p:nvPr>
            <p:ph type="body" idx="1"/>
          </p:nvPr>
        </p:nvSpPr>
        <p:spPr bwMode="auto">
          <a:xfrm>
            <a:off x="457200" y="1600200"/>
            <a:ext cx="8228013" cy="4524375"/>
          </a:xfrm>
          <a:prstGeom prst="rect">
            <a:avLst/>
          </a:prstGeom>
          <a:noFill/>
          <a:ln w="9525">
            <a:noFill/>
            <a:miter lim="800000"/>
            <a:headEnd/>
            <a:tailEnd/>
          </a:ln>
        </p:spPr>
        <p:txBody>
          <a:bodyPr vert="horz" wrap="square" lIns="90000" tIns="45000" rIns="90000" bIns="450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0"/>
            <a:r>
              <a:rPr lang="en-GB" altLang="en-US" smtClean="0"/>
              <a:t>Ninth Outline LevelClick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051" name="Rectangle 3"/>
          <p:cNvSpPr>
            <a:spLocks noGrp="1" noChangeArrowheads="1"/>
          </p:cNvSpPr>
          <p:nvPr>
            <p:ph type="dt"/>
          </p:nvPr>
        </p:nvSpPr>
        <p:spPr bwMode="auto">
          <a:xfrm>
            <a:off x="457200" y="6356350"/>
            <a:ext cx="2132013" cy="363538"/>
          </a:xfrm>
          <a:prstGeom prst="rect">
            <a:avLst/>
          </a:prstGeom>
          <a:noFill/>
          <a:ln>
            <a:noFill/>
          </a:ln>
          <a:effectLst/>
          <a:extLst>
            <a:ext uri="{909E8E84-426E-40DD-AFC4-6F175D3DCCD1}"/>
            <a:ext uri="{91240B29-F687-4F45-9708-019B960494DF}"/>
            <a:ext uri="{AF507438-7753-43E0-B8FC-AC1667EBCBE1}"/>
          </a:ex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ea typeface="Microsoft YaHei" charset="-122"/>
                <a:cs typeface="+mn-cs"/>
              </a:defRPr>
            </a:lvl1pPr>
          </a:lstStyle>
          <a:p>
            <a:pPr>
              <a:defRPr/>
            </a:pPr>
            <a:r>
              <a:rPr lang="en-US" altLang="en-US"/>
              <a:t>1/26/14</a:t>
            </a:r>
          </a:p>
        </p:txBody>
      </p:sp>
      <p:sp>
        <p:nvSpPr>
          <p:cNvPr id="2052" name="Text Box 4"/>
          <p:cNvSpPr txBox="1">
            <a:spLocks noChangeArrowheads="1"/>
          </p:cNvSpPr>
          <p:nvPr/>
        </p:nvSpPr>
        <p:spPr bwMode="auto">
          <a:xfrm>
            <a:off x="3124200" y="6356350"/>
            <a:ext cx="2895600" cy="365125"/>
          </a:xfrm>
          <a:prstGeom prst="rect">
            <a:avLst/>
          </a:prstGeom>
          <a:noFill/>
          <a:ln>
            <a:noFill/>
          </a:ln>
          <a:effectLst/>
          <a:extLst>
            <a:ext uri="{909E8E84-426E-40DD-AFC4-6F175D3DCCD1}"/>
            <a:ext uri="{91240B29-F687-4F45-9708-019B960494DF}"/>
            <a:ext uri="{AF507438-7753-43E0-B8FC-AC1667EBCBE1}"/>
          </a:extLst>
        </p:spPr>
        <p:txBody>
          <a:bodyPr wrap="none" anchor="ctr"/>
          <a:lstStyle/>
          <a:p>
            <a:pPr hangingPunct="0">
              <a:lnSpc>
                <a:spcPct val="93000"/>
              </a:lnSpc>
              <a:buClr>
                <a:srgbClr val="000000"/>
              </a:buClr>
              <a:buSzPct val="100000"/>
              <a:buFont typeface="Times New Roman" pitchFamily="16" charset="0"/>
              <a:buNone/>
              <a:defRPr/>
            </a:pPr>
            <a:endParaRPr lang="en-US">
              <a:ea typeface="Microsoft YaHei" charset="-122"/>
              <a:cs typeface="+mn-cs"/>
            </a:endParaRPr>
          </a:p>
        </p:txBody>
      </p:sp>
      <p:sp>
        <p:nvSpPr>
          <p:cNvPr id="2053" name="Rectangle 5"/>
          <p:cNvSpPr>
            <a:spLocks noGrp="1" noChangeArrowheads="1"/>
          </p:cNvSpPr>
          <p:nvPr>
            <p:ph type="sldNum"/>
          </p:nvPr>
        </p:nvSpPr>
        <p:spPr bwMode="auto">
          <a:xfrm>
            <a:off x="6553200" y="6356350"/>
            <a:ext cx="2132013" cy="363538"/>
          </a:xfrm>
          <a:prstGeom prst="rect">
            <a:avLst/>
          </a:prstGeom>
          <a:noFill/>
          <a:ln>
            <a:noFill/>
          </a:ln>
          <a:effectLst/>
          <a:extLst>
            <a:ext uri="{909E8E84-426E-40DD-AFC4-6F175D3DCCD1}"/>
            <a:ext uri="{91240B29-F687-4F45-9708-019B960494DF}"/>
            <a:ext uri="{AF507438-7753-43E0-B8FC-AC1667EBCBE1}"/>
          </a:ex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ea typeface="Microsoft YaHei" charset="-122"/>
                <a:cs typeface="+mn-cs"/>
              </a:defRPr>
            </a:lvl1pPr>
          </a:lstStyle>
          <a:p>
            <a:pPr>
              <a:defRPr/>
            </a:pPr>
            <a:fld id="{85993016-60A0-4AAE-9F9A-81E280AADB9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hf sldNum="0" hdr="0" ftr="0"/>
  <p:txStyles>
    <p:titleStyle>
      <a:lvl1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mj-lt"/>
          <a:ea typeface="+mj-ea"/>
          <a:cs typeface="Microsoft YaHei"/>
        </a:defRPr>
      </a:lvl1pPr>
      <a:lvl2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2pPr>
      <a:lvl3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3pPr>
      <a:lvl4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4pPr>
      <a:lvl5pPr algn="l" defTabSz="457200" rtl="0" eaLnBrk="0" fontAlgn="base" hangingPunct="0">
        <a:lnSpc>
          <a:spcPct val="102000"/>
        </a:lnSpc>
        <a:spcBef>
          <a:spcPct val="0"/>
        </a:spcBef>
        <a:spcAft>
          <a:spcPct val="0"/>
        </a:spcAft>
        <a:buClr>
          <a:srgbClr val="000000"/>
        </a:buClr>
        <a:buSzPct val="100000"/>
        <a:buFont typeface="Times New Roman" pitchFamily="18" charset="0"/>
        <a:defRPr>
          <a:solidFill>
            <a:srgbClr val="000000"/>
          </a:solidFill>
          <a:latin typeface="Calibri" charset="0"/>
          <a:ea typeface="Microsoft YaHei" charset="-122"/>
          <a:cs typeface="Microsoft YaHei"/>
        </a:defRPr>
      </a:lvl5pPr>
      <a:lvl6pPr marL="25146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6pPr>
      <a:lvl7pPr marL="29718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7pPr>
      <a:lvl8pPr marL="34290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8pPr>
      <a:lvl9pPr marL="3886200" indent="-228600" algn="l" defTabSz="457200" rtl="0" fontAlgn="base">
        <a:lnSpc>
          <a:spcPct val="102000"/>
        </a:lnSpc>
        <a:spcBef>
          <a:spcPct val="0"/>
        </a:spcBef>
        <a:spcAft>
          <a:spcPct val="0"/>
        </a:spcAft>
        <a:buClr>
          <a:srgbClr val="000000"/>
        </a:buClr>
        <a:buSzPct val="100000"/>
        <a:buFont typeface="Times New Roman" pitchFamily="16" charset="0"/>
        <a:defRPr>
          <a:solidFill>
            <a:srgbClr val="000000"/>
          </a:solidFill>
          <a:latin typeface="Calibri" charset="0"/>
          <a:ea typeface="Microsoft YaHei" charset="-122"/>
        </a:defRPr>
      </a:lvl9pPr>
    </p:titleStyle>
    <p:bodyStyle>
      <a:lvl1pPr marL="342900" indent="-342900" algn="l" defTabSz="457200" rtl="0" eaLnBrk="0" fontAlgn="base" hangingPunct="0">
        <a:lnSpc>
          <a:spcPct val="102000"/>
        </a:lnSpc>
        <a:spcBef>
          <a:spcPct val="0"/>
        </a:spcBef>
        <a:spcAft>
          <a:spcPts val="1425"/>
        </a:spcAft>
        <a:buClr>
          <a:srgbClr val="000000"/>
        </a:buClr>
        <a:buSzPct val="100000"/>
        <a:buFont typeface="Times New Roman" pitchFamily="18" charset="0"/>
        <a:defRPr sz="3200">
          <a:solidFill>
            <a:srgbClr val="000000"/>
          </a:solidFill>
          <a:latin typeface="+mn-lt"/>
          <a:ea typeface="+mn-ea"/>
          <a:cs typeface="Microsoft YaHei"/>
        </a:defRPr>
      </a:lvl1pPr>
      <a:lvl2pPr marL="742950" indent="-285750" algn="l" defTabSz="457200" rtl="0" eaLnBrk="0" fontAlgn="base" hangingPunct="0">
        <a:lnSpc>
          <a:spcPct val="102000"/>
        </a:lnSpc>
        <a:spcBef>
          <a:spcPct val="0"/>
        </a:spcBef>
        <a:spcAft>
          <a:spcPts val="1138"/>
        </a:spcAft>
        <a:buClr>
          <a:srgbClr val="000000"/>
        </a:buClr>
        <a:buSzPct val="100000"/>
        <a:buFont typeface="Times New Roman" pitchFamily="18" charset="0"/>
        <a:defRPr sz="2400">
          <a:solidFill>
            <a:srgbClr val="000000"/>
          </a:solidFill>
          <a:latin typeface="+mn-lt"/>
          <a:ea typeface="+mn-ea"/>
          <a:cs typeface="Microsoft YaHei"/>
        </a:defRPr>
      </a:lvl2pPr>
      <a:lvl3pPr marL="1143000" indent="-228600" algn="l" defTabSz="457200" rtl="0" eaLnBrk="0" fontAlgn="base" hangingPunct="0">
        <a:lnSpc>
          <a:spcPct val="102000"/>
        </a:lnSpc>
        <a:spcBef>
          <a:spcPct val="0"/>
        </a:spcBef>
        <a:spcAft>
          <a:spcPts val="850"/>
        </a:spcAft>
        <a:buClr>
          <a:srgbClr val="000000"/>
        </a:buClr>
        <a:buSzPct val="100000"/>
        <a:buFont typeface="Times New Roman" pitchFamily="18" charset="0"/>
        <a:defRPr sz="2000">
          <a:solidFill>
            <a:srgbClr val="000000"/>
          </a:solidFill>
          <a:latin typeface="+mn-lt"/>
          <a:ea typeface="+mn-ea"/>
          <a:cs typeface="Microsoft YaHei"/>
        </a:defRPr>
      </a:lvl3pPr>
      <a:lvl4pPr marL="1600200" indent="-228600" algn="l" defTabSz="457200" rtl="0" eaLnBrk="0" fontAlgn="base" hangingPunct="0">
        <a:lnSpc>
          <a:spcPct val="102000"/>
        </a:lnSpc>
        <a:spcBef>
          <a:spcPct val="0"/>
        </a:spcBef>
        <a:spcAft>
          <a:spcPts val="575"/>
        </a:spcAft>
        <a:buClr>
          <a:srgbClr val="000000"/>
        </a:buClr>
        <a:buSzPct val="100000"/>
        <a:buFont typeface="Times New Roman" pitchFamily="18" charset="0"/>
        <a:defRPr sz="2000">
          <a:solidFill>
            <a:srgbClr val="000000"/>
          </a:solidFill>
          <a:latin typeface="+mn-lt"/>
          <a:ea typeface="+mn-ea"/>
          <a:cs typeface="Microsoft YaHei"/>
        </a:defRPr>
      </a:lvl4pPr>
      <a:lvl5pPr marL="2057400" indent="-228600" algn="l" defTabSz="457200" rtl="0" eaLnBrk="0" fontAlgn="base" hangingPunct="0">
        <a:lnSpc>
          <a:spcPct val="102000"/>
        </a:lnSpc>
        <a:spcBef>
          <a:spcPct val="0"/>
        </a:spcBef>
        <a:spcAft>
          <a:spcPts val="288"/>
        </a:spcAft>
        <a:buClr>
          <a:srgbClr val="000000"/>
        </a:buClr>
        <a:buSzPct val="100000"/>
        <a:buFont typeface="Times New Roman" pitchFamily="18" charset="0"/>
        <a:defRPr sz="2000">
          <a:solidFill>
            <a:srgbClr val="000000"/>
          </a:solidFill>
          <a:latin typeface="+mn-lt"/>
          <a:ea typeface="+mn-ea"/>
          <a:cs typeface="Microsoft YaHei"/>
        </a:defRPr>
      </a:lvl5pPr>
      <a:lvl6pPr marL="25146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57200" rtl="0" fontAlgn="base">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4.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idx="4294967295"/>
          </p:nvPr>
        </p:nvSpPr>
        <p:spPr>
          <a:xfrm>
            <a:off x="685800" y="1143000"/>
            <a:ext cx="7772400" cy="2057400"/>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6600" smtClean="0">
                <a:solidFill>
                  <a:srgbClr val="7030A0"/>
                </a:solidFill>
              </a:rPr>
              <a:t>The Power of Parenting</a:t>
            </a:r>
          </a:p>
        </p:txBody>
      </p:sp>
      <p:sp>
        <p:nvSpPr>
          <p:cNvPr id="27650" name="Rectangle 2"/>
          <p:cNvSpPr>
            <a:spLocks noGrp="1" noChangeArrowheads="1"/>
          </p:cNvSpPr>
          <p:nvPr>
            <p:ph type="subTitle" idx="4294967295"/>
          </p:nvPr>
        </p:nvSpPr>
        <p:spPr>
          <a:xfrm>
            <a:off x="1600200" y="4876800"/>
            <a:ext cx="6400800" cy="1600200"/>
          </a:xfrm>
        </p:spPr>
        <p:txBody>
          <a:bodyPr lIns="90000" tIns="45000" rIns="90000" bIns="45000"/>
          <a:lstStyle/>
          <a:p>
            <a:pPr marL="0" indent="0" algn="ctr" eaLnBrk="1" hangingPunct="1">
              <a:lnSpc>
                <a:spcPct val="100000"/>
              </a:lnSpc>
              <a:spcAft>
                <a:spcPct val="0"/>
              </a:spcAft>
              <a:tabLst>
                <a:tab pos="723900" algn="l"/>
                <a:tab pos="1447800" algn="l"/>
                <a:tab pos="2171700" algn="l"/>
                <a:tab pos="2895600" algn="l"/>
                <a:tab pos="3619500" algn="l"/>
                <a:tab pos="4343400" algn="l"/>
                <a:tab pos="5067300" algn="l"/>
                <a:tab pos="5791200" algn="l"/>
              </a:tabLst>
            </a:pPr>
            <a:r>
              <a:rPr lang="en-US" altLang="en-US" sz="2400" smtClean="0"/>
              <a:t>Andrew Pari, L.C.S.W., Diplomate</a:t>
            </a:r>
          </a:p>
          <a:p>
            <a:pPr marL="0" indent="0" algn="ctr" eaLnBrk="1" hangingPunct="1">
              <a:lnSpc>
                <a:spcPct val="100000"/>
              </a:lnSpc>
              <a:spcAft>
                <a:spcPct val="0"/>
              </a:spcAft>
              <a:tabLst>
                <a:tab pos="723900" algn="l"/>
                <a:tab pos="1447800" algn="l"/>
                <a:tab pos="2171700" algn="l"/>
                <a:tab pos="2895600" algn="l"/>
                <a:tab pos="3619500" algn="l"/>
                <a:tab pos="4343400" algn="l"/>
                <a:tab pos="5067300" algn="l"/>
                <a:tab pos="5791200" algn="l"/>
              </a:tabLst>
            </a:pPr>
            <a:r>
              <a:rPr lang="en-US" altLang="en-US" sz="2400" smtClean="0"/>
              <a:t>&amp;</a:t>
            </a:r>
          </a:p>
          <a:p>
            <a:pPr marL="0" indent="0" algn="ctr" eaLnBrk="1" hangingPunct="1">
              <a:lnSpc>
                <a:spcPct val="100000"/>
              </a:lnSpc>
              <a:spcAft>
                <a:spcPct val="0"/>
              </a:spcAft>
              <a:tabLst>
                <a:tab pos="723900" algn="l"/>
                <a:tab pos="1447800" algn="l"/>
                <a:tab pos="2171700" algn="l"/>
                <a:tab pos="2895600" algn="l"/>
                <a:tab pos="3619500" algn="l"/>
                <a:tab pos="4343400" algn="l"/>
                <a:tab pos="5067300" algn="l"/>
                <a:tab pos="5791200" algn="l"/>
              </a:tabLst>
            </a:pPr>
            <a:r>
              <a:rPr lang="en-US" altLang="en-US" sz="2400" smtClean="0"/>
              <a:t>Allison Mupas, L.M.F.T.</a:t>
            </a:r>
          </a:p>
          <a:p>
            <a:pPr marL="0" indent="0" algn="ctr" eaLnBrk="1" hangingPunct="1">
              <a:lnSpc>
                <a:spcPct val="100000"/>
              </a:lnSpc>
              <a:spcAft>
                <a:spcPct val="0"/>
              </a:spcAft>
              <a:tabLst>
                <a:tab pos="723900" algn="l"/>
                <a:tab pos="1447800" algn="l"/>
                <a:tab pos="2171700" algn="l"/>
                <a:tab pos="2895600" algn="l"/>
                <a:tab pos="3619500" algn="l"/>
                <a:tab pos="4343400" algn="l"/>
                <a:tab pos="5067300" algn="l"/>
                <a:tab pos="5791200" algn="l"/>
              </a:tabLst>
            </a:pPr>
            <a:endParaRPr lang="en-US" altLang="en-US" sz="440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457200" y="152400"/>
            <a:ext cx="8228013" cy="838200"/>
          </a:xfrm>
        </p:spPr>
        <p:txBody>
          <a:bodyPr/>
          <a:lstStyle/>
          <a:p>
            <a:pPr algn="ctr" eaLnBrk="1" hangingPunct="1"/>
            <a:r>
              <a:rPr lang="en-US" sz="3000" smtClean="0"/>
              <a:t>How does Triple P Work?</a:t>
            </a:r>
            <a:r>
              <a:rPr lang="en-US" sz="2400" smtClean="0"/>
              <a:t/>
            </a:r>
            <a:br>
              <a:rPr lang="en-US" sz="2400" smtClean="0"/>
            </a:br>
            <a:r>
              <a:rPr lang="en-US" sz="2400" smtClean="0"/>
              <a:t>Overview of the Program</a:t>
            </a:r>
            <a:br>
              <a:rPr lang="en-US" sz="2400" smtClean="0"/>
            </a:br>
            <a:endParaRPr lang="en-US" smtClean="0"/>
          </a:p>
        </p:txBody>
      </p:sp>
      <p:sp>
        <p:nvSpPr>
          <p:cNvPr id="46082" name="Content Placeholder 2"/>
          <p:cNvSpPr>
            <a:spLocks noGrp="1"/>
          </p:cNvSpPr>
          <p:nvPr>
            <p:ph idx="1"/>
          </p:nvPr>
        </p:nvSpPr>
        <p:spPr>
          <a:xfrm>
            <a:off x="457200" y="1295400"/>
            <a:ext cx="8228013" cy="5105400"/>
          </a:xfrm>
        </p:spPr>
        <p:txBody>
          <a:bodyPr/>
          <a:lstStyle/>
          <a:p>
            <a:pPr marL="457200" indent="-457200" eaLnBrk="1" hangingPunct="1">
              <a:buFont typeface="Arial" charset="0"/>
              <a:buChar char="•"/>
            </a:pPr>
            <a:r>
              <a:rPr lang="en-US" sz="2200" smtClean="0"/>
              <a:t>Finds out your style of parenting and your child’s primary behavioral needs.</a:t>
            </a:r>
          </a:p>
          <a:p>
            <a:pPr marL="457200" indent="-457200" eaLnBrk="1" hangingPunct="1">
              <a:buFont typeface="Arial" charset="0"/>
              <a:buChar char="•"/>
            </a:pPr>
            <a:r>
              <a:rPr lang="en-US" sz="2200" smtClean="0"/>
              <a:t>Focus on building positive response from the child by providing parents with specific, effective methods that promote positive behavior.</a:t>
            </a:r>
          </a:p>
          <a:p>
            <a:pPr marL="457200" indent="-457200" eaLnBrk="1" hangingPunct="1">
              <a:buFont typeface="Arial" charset="0"/>
              <a:buChar char="•"/>
            </a:pPr>
            <a:r>
              <a:rPr lang="en-US" sz="2200" smtClean="0"/>
              <a:t>Combination of learning developmental patterns, skill building, discussion, role-play and telephone consultation.</a:t>
            </a:r>
          </a:p>
          <a:p>
            <a:pPr marL="457200" indent="-457200" eaLnBrk="1" hangingPunct="1">
              <a:buFont typeface="Arial" charset="0"/>
              <a:buChar char="•"/>
            </a:pPr>
            <a:r>
              <a:rPr lang="en-US" sz="2200" smtClean="0"/>
              <a:t>Supported by video demonstration, books and supervised practice to ensure you understand and can implement the techniques you learn.</a:t>
            </a:r>
          </a:p>
          <a:p>
            <a:pPr marL="457200" indent="-457200" eaLnBrk="1" hangingPunct="1">
              <a:buFont typeface="Arial" charset="0"/>
              <a:buChar char="•"/>
            </a:pPr>
            <a:r>
              <a:rPr lang="en-US" sz="2200" smtClean="0"/>
              <a:t>Childcare is available.</a:t>
            </a:r>
          </a:p>
          <a:p>
            <a:pPr marL="457200" indent="-457200" eaLnBrk="1" hangingPunct="1">
              <a:buFont typeface="Arial" charset="0"/>
              <a:buChar char="•"/>
            </a:pPr>
            <a:r>
              <a:rPr lang="en-US" sz="2200" smtClean="0"/>
              <a:t>There’s also a website &amp; completion certificate!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1" name="AutoShape 7"/>
          <p:cNvGraphicFramePr>
            <a:graphicFrameLocks noGrp="1" noChangeAspect="1"/>
          </p:cNvGraphicFramePr>
          <p:nvPr>
            <p:ph idx="1"/>
          </p:nvPr>
        </p:nvGraphicFramePr>
        <p:xfrm>
          <a:off x="457200" y="1600200"/>
          <a:ext cx="8228013" cy="4524375"/>
        </p:xfrm>
        <a:graphic>
          <a:graphicData uri="http://schemas.openxmlformats.org/presentationml/2006/ole">
            <p:oleObj spid="_x0000_s1031" name="Acrobat Document" r:id="rId3" imgW="0" imgH="0" progId="AcroExch.Document.7">
              <p:embed/>
            </p:oleObj>
          </a:graphicData>
        </a:graphic>
      </p:graphicFrame>
      <p:pic>
        <p:nvPicPr>
          <p:cNvPr id="1032" name="Picture 9" descr="PowerPoint Sample Cert.pdf - Adobe Reader"/>
          <p:cNvPicPr>
            <a:picLocks noChangeAspect="1"/>
          </p:cNvPicPr>
          <p:nvPr/>
        </p:nvPicPr>
        <p:blipFill>
          <a:blip r:embed="rId4"/>
          <a:srcRect/>
          <a:stretch>
            <a:fillRect/>
          </a:stretch>
        </p:blipFill>
        <p:spPr bwMode="auto">
          <a:xfrm>
            <a:off x="-2057400" y="-1447800"/>
            <a:ext cx="12725400" cy="830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457200" y="274638"/>
            <a:ext cx="8228013" cy="944562"/>
          </a:xfrm>
        </p:spPr>
        <p:txBody>
          <a:bodyPr/>
          <a:lstStyle/>
          <a:p>
            <a:pPr algn="ctr" eaLnBrk="1" hangingPunct="1"/>
            <a:r>
              <a:rPr lang="en-US" sz="3200" smtClean="0"/>
              <a:t>How does Triple P Work?</a:t>
            </a:r>
            <a:br>
              <a:rPr lang="en-US" sz="3200" smtClean="0"/>
            </a:br>
            <a:r>
              <a:rPr lang="en-US" sz="2400" smtClean="0"/>
              <a:t>What will you learn?</a:t>
            </a:r>
            <a:br>
              <a:rPr lang="en-US" sz="2400" smtClean="0"/>
            </a:br>
            <a:endParaRPr lang="en-US" sz="2400" smtClean="0"/>
          </a:p>
        </p:txBody>
      </p:sp>
      <p:sp>
        <p:nvSpPr>
          <p:cNvPr id="49154" name="Content Placeholder 2"/>
          <p:cNvSpPr>
            <a:spLocks noGrp="1"/>
          </p:cNvSpPr>
          <p:nvPr>
            <p:ph idx="1"/>
          </p:nvPr>
        </p:nvSpPr>
        <p:spPr/>
        <p:txBody>
          <a:bodyPr/>
          <a:lstStyle/>
          <a:p>
            <a:pPr marL="457200" indent="-457200" eaLnBrk="1" hangingPunct="1">
              <a:buFont typeface="Arial" charset="0"/>
              <a:buChar char="•"/>
            </a:pPr>
            <a:r>
              <a:rPr lang="en-US" sz="2400" smtClean="0"/>
              <a:t>Discipline that emphasizes guidance/teaching over punishment.</a:t>
            </a:r>
          </a:p>
          <a:p>
            <a:pPr marL="457200" indent="-457200" eaLnBrk="1" hangingPunct="1">
              <a:buFont typeface="Arial" charset="0"/>
              <a:buChar char="•"/>
            </a:pPr>
            <a:r>
              <a:rPr lang="en-US" sz="2400" smtClean="0"/>
              <a:t>Reducing emotional over-reaction/under-reaction to child’s behavior.</a:t>
            </a:r>
          </a:p>
          <a:p>
            <a:pPr marL="457200" indent="-457200" eaLnBrk="1" hangingPunct="1">
              <a:buFont typeface="Arial" charset="0"/>
              <a:buChar char="•"/>
            </a:pPr>
            <a:r>
              <a:rPr lang="en-US" sz="2400" smtClean="0"/>
              <a:t>Creating/restoring a strong, positive bond between parent and child.</a:t>
            </a:r>
          </a:p>
          <a:p>
            <a:pPr marL="457200" indent="-457200" eaLnBrk="1" hangingPunct="1">
              <a:buFont typeface="Arial" charset="0"/>
              <a:buChar char="•"/>
            </a:pPr>
            <a:r>
              <a:rPr lang="en-US" sz="2400" smtClean="0"/>
              <a:t>How to handle difficult situations: tantrums in public, playing well with friends, following directions and more!</a:t>
            </a:r>
          </a:p>
          <a:p>
            <a:pPr marL="457200" indent="-457200" eaLnBrk="1" hangingPunct="1">
              <a:buFont typeface="Arial" charset="0"/>
              <a:buChar char="•"/>
            </a:pPr>
            <a:r>
              <a:rPr lang="en-US" sz="2400" smtClean="0"/>
              <a:t>You get to practice new skills so that you feel confident when you try them with your child.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algn="ctr" eaLnBrk="1" hangingPunct="1"/>
            <a:r>
              <a:rPr lang="en-US" sz="3200" smtClean="0"/>
              <a:t>How does Triple P Work?</a:t>
            </a:r>
            <a:br>
              <a:rPr lang="en-US" sz="3200" smtClean="0"/>
            </a:br>
            <a:r>
              <a:rPr lang="en-US" sz="2400" smtClean="0"/>
              <a:t>How will I learn this?</a:t>
            </a:r>
          </a:p>
        </p:txBody>
      </p:sp>
      <p:sp>
        <p:nvSpPr>
          <p:cNvPr id="50178" name="Content Placeholder 2"/>
          <p:cNvSpPr>
            <a:spLocks noGrp="1"/>
          </p:cNvSpPr>
          <p:nvPr>
            <p:ph idx="1"/>
          </p:nvPr>
        </p:nvSpPr>
        <p:spPr/>
        <p:txBody>
          <a:bodyPr/>
          <a:lstStyle/>
          <a:p>
            <a:pPr marL="457200" indent="-457200" eaLnBrk="1" hangingPunct="1">
              <a:buFont typeface="Arial" charset="0"/>
              <a:buChar char="•"/>
            </a:pPr>
            <a:r>
              <a:rPr lang="en-US" smtClean="0"/>
              <a:t>Each week focuses on a different aspect of child behavior and how to address it.</a:t>
            </a:r>
          </a:p>
          <a:p>
            <a:pPr marL="457200" indent="-457200" eaLnBrk="1" hangingPunct="1">
              <a:buFont typeface="Arial" charset="0"/>
              <a:buChar char="•"/>
            </a:pPr>
            <a:r>
              <a:rPr lang="en-US" smtClean="0"/>
              <a:t>Role-playing with the group leaders and members to practice new skills.</a:t>
            </a:r>
          </a:p>
          <a:p>
            <a:pPr marL="457200" indent="-457200" eaLnBrk="1" hangingPunct="1">
              <a:buFont typeface="Arial" charset="0"/>
              <a:buChar char="•"/>
            </a:pPr>
            <a:r>
              <a:rPr lang="en-US" smtClean="0"/>
              <a:t>Opportunity to talk about what worked and what didn’t in a supportive, accepting place, and do more practice to improve.</a:t>
            </a:r>
          </a:p>
          <a:p>
            <a:pPr marL="457200" indent="-457200" eaLnBrk="1" hangingPunct="1">
              <a:buFont typeface="Arial" charset="0"/>
              <a:buChar char="•"/>
            </a:pPr>
            <a:r>
              <a:rPr lang="en-US" smtClean="0"/>
              <a:t>Practice makes progress!</a:t>
            </a:r>
          </a:p>
          <a:p>
            <a:pPr marL="457200" indent="-457200" eaLnBrk="1" hangingPunct="1">
              <a:buFont typeface="Arial" charset="0"/>
              <a:buChar char="•"/>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algn="ctr" eaLnBrk="1" hangingPunct="1"/>
            <a:r>
              <a:rPr lang="en-US" sz="3200" smtClean="0"/>
              <a:t>Quotes from Parents who Completed Triple P</a:t>
            </a:r>
          </a:p>
        </p:txBody>
      </p:sp>
      <p:sp>
        <p:nvSpPr>
          <p:cNvPr id="51202" name="Content Placeholder 2"/>
          <p:cNvSpPr>
            <a:spLocks noGrp="1"/>
          </p:cNvSpPr>
          <p:nvPr>
            <p:ph idx="1"/>
          </p:nvPr>
        </p:nvSpPr>
        <p:spPr/>
        <p:txBody>
          <a:bodyPr/>
          <a:lstStyle/>
          <a:p>
            <a:pPr algn="ctr" eaLnBrk="1" hangingPunct="1"/>
            <a:r>
              <a:rPr lang="en-US" smtClean="0"/>
              <a:t>“I didn’t believe it would work at first, but was really surprised after just a few weeks to see how my son was doing.”</a:t>
            </a:r>
          </a:p>
          <a:p>
            <a:pPr algn="ctr" eaLnBrk="1" hangingPunct="1"/>
            <a:endParaRPr lang="en-US" sz="1600" smtClean="0"/>
          </a:p>
          <a:p>
            <a:pPr algn="ctr" eaLnBrk="1" hangingPunct="1"/>
            <a:r>
              <a:rPr lang="en-US" smtClean="0"/>
              <a:t>“She turned it around in a couple months.  She’s been like this for years.”</a:t>
            </a:r>
          </a:p>
          <a:p>
            <a:pPr algn="ctr" eaLnBrk="1" hangingPunct="1"/>
            <a:endParaRPr lang="en-US" sz="1600" smtClean="0"/>
          </a:p>
          <a:p>
            <a:pPr algn="ctr" eaLnBrk="1" hangingPunct="1"/>
            <a:r>
              <a:rPr lang="en-US" smtClean="0"/>
              <a:t>“If I can do this, so can you!”</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algn="ctr" eaLnBrk="1" hangingPunct="1"/>
            <a:r>
              <a:rPr lang="en-US" sz="3600" smtClean="0"/>
              <a:t>Results of Triple P</a:t>
            </a:r>
          </a:p>
        </p:txBody>
      </p:sp>
      <p:sp>
        <p:nvSpPr>
          <p:cNvPr id="52226" name="Content Placeholder 2"/>
          <p:cNvSpPr>
            <a:spLocks noGrp="1"/>
          </p:cNvSpPr>
          <p:nvPr>
            <p:ph idx="1"/>
          </p:nvPr>
        </p:nvSpPr>
        <p:spPr/>
        <p:txBody>
          <a:bodyPr/>
          <a:lstStyle/>
          <a:p>
            <a:pPr algn="ctr" eaLnBrk="1" hangingPunct="1"/>
            <a:r>
              <a:rPr lang="en-US" smtClean="0"/>
              <a:t>30% of parents completing Triple P saw a </a:t>
            </a:r>
            <a:r>
              <a:rPr lang="en-US" i="1" smtClean="0"/>
              <a:t>resolution</a:t>
            </a:r>
            <a:r>
              <a:rPr lang="en-US" smtClean="0"/>
              <a:t> of their child’s behavior problems.</a:t>
            </a:r>
          </a:p>
          <a:p>
            <a:pPr algn="ctr" eaLnBrk="1" hangingPunct="1"/>
            <a:r>
              <a:rPr lang="en-US" smtClean="0">
                <a:solidFill>
                  <a:srgbClr val="FF0000"/>
                </a:solidFill>
              </a:rPr>
              <a:t>Most will see significant improvement.</a:t>
            </a:r>
          </a:p>
          <a:p>
            <a:pPr algn="ctr" eaLnBrk="1" hangingPunct="1"/>
            <a:endParaRPr lang="en-US" smtClean="0"/>
          </a:p>
          <a:p>
            <a:pPr algn="ctr" eaLnBrk="1" hangingPunct="1"/>
            <a:r>
              <a:rPr lang="en-US" smtClean="0"/>
              <a:t>Did you know that being rich only adds 3.5% happiness and satisfaction to your life?</a:t>
            </a:r>
          </a:p>
          <a:p>
            <a:pPr algn="ctr" eaLnBrk="1" hangingPunct="1"/>
            <a:r>
              <a:rPr lang="en-US" smtClean="0"/>
              <a:t>Do the math!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57200" y="274638"/>
            <a:ext cx="8228013" cy="868362"/>
          </a:xfrm>
        </p:spPr>
        <p:txBody>
          <a:bodyPr/>
          <a:lstStyle/>
          <a:p>
            <a:pPr algn="ctr" eaLnBrk="1" hangingPunct="1"/>
            <a:r>
              <a:rPr lang="en-US" sz="4000" smtClean="0"/>
              <a:t>The Power of Parenting</a:t>
            </a:r>
          </a:p>
        </p:txBody>
      </p:sp>
      <p:sp>
        <p:nvSpPr>
          <p:cNvPr id="53250" name="Content Placeholder 2"/>
          <p:cNvSpPr>
            <a:spLocks noGrp="1"/>
          </p:cNvSpPr>
          <p:nvPr>
            <p:ph idx="1"/>
          </p:nvPr>
        </p:nvSpPr>
        <p:spPr>
          <a:xfrm>
            <a:off x="457200" y="1600200"/>
            <a:ext cx="8228013" cy="4724400"/>
          </a:xfrm>
        </p:spPr>
        <p:txBody>
          <a:bodyPr/>
          <a:lstStyle/>
          <a:p>
            <a:pPr algn="ctr" eaLnBrk="1" hangingPunct="1"/>
            <a:r>
              <a:rPr lang="en-US" smtClean="0"/>
              <a:t>It begins with YOU!</a:t>
            </a:r>
          </a:p>
          <a:p>
            <a:pPr algn="ctr" eaLnBrk="1" hangingPunct="1"/>
            <a:endParaRPr lang="en-US" smtClean="0"/>
          </a:p>
          <a:p>
            <a:pPr algn="ctr" eaLnBrk="1" hangingPunct="1"/>
            <a:r>
              <a:rPr lang="en-US" smtClean="0"/>
              <a:t>Q&amp;A</a:t>
            </a:r>
          </a:p>
          <a:p>
            <a:pPr algn="ctr" eaLnBrk="1" hangingPunct="1"/>
            <a:endParaRPr lang="en-US" smtClean="0"/>
          </a:p>
          <a:p>
            <a:pPr algn="ctr" eaLnBrk="1" hangingPunct="1"/>
            <a:endParaRPr lang="en-US" smtClean="0"/>
          </a:p>
        </p:txBody>
      </p:sp>
      <p:pic>
        <p:nvPicPr>
          <p:cNvPr id="53251" name="Picture 2"/>
          <p:cNvPicPr>
            <a:picLocks noChangeAspect="1" noChangeArrowheads="1"/>
          </p:cNvPicPr>
          <p:nvPr/>
        </p:nvPicPr>
        <p:blipFill>
          <a:blip r:embed="rId2"/>
          <a:srcRect/>
          <a:stretch>
            <a:fillRect/>
          </a:stretch>
        </p:blipFill>
        <p:spPr bwMode="auto">
          <a:xfrm>
            <a:off x="533400" y="4191000"/>
            <a:ext cx="2857500" cy="2028825"/>
          </a:xfrm>
          <a:prstGeom prst="rect">
            <a:avLst/>
          </a:prstGeom>
          <a:noFill/>
          <a:ln w="9525">
            <a:noFill/>
            <a:miter lim="800000"/>
            <a:headEnd/>
            <a:tailEnd/>
          </a:ln>
        </p:spPr>
      </p:pic>
      <p:pic>
        <p:nvPicPr>
          <p:cNvPr id="53252" name="Picture 3"/>
          <p:cNvPicPr>
            <a:picLocks noChangeAspect="1" noChangeArrowheads="1"/>
          </p:cNvPicPr>
          <p:nvPr/>
        </p:nvPicPr>
        <p:blipFill>
          <a:blip r:embed="rId3"/>
          <a:srcRect/>
          <a:stretch>
            <a:fillRect/>
          </a:stretch>
        </p:blipFill>
        <p:spPr bwMode="auto">
          <a:xfrm>
            <a:off x="4495800" y="3886200"/>
            <a:ext cx="2857500" cy="1895475"/>
          </a:xfrm>
          <a:prstGeom prst="rect">
            <a:avLst/>
          </a:prstGeom>
          <a:noFill/>
          <a:ln w="9525">
            <a:noFill/>
            <a:miter lim="800000"/>
            <a:headEnd/>
            <a:tailEnd/>
          </a:ln>
        </p:spPr>
      </p:pic>
      <p:pic>
        <p:nvPicPr>
          <p:cNvPr id="53253" name="Picture 4"/>
          <p:cNvPicPr>
            <a:picLocks noChangeAspect="1" noChangeArrowheads="1"/>
          </p:cNvPicPr>
          <p:nvPr/>
        </p:nvPicPr>
        <p:blipFill>
          <a:blip r:embed="rId4"/>
          <a:srcRect/>
          <a:stretch>
            <a:fillRect/>
          </a:stretch>
        </p:blipFill>
        <p:spPr bwMode="auto">
          <a:xfrm>
            <a:off x="6400800" y="2071688"/>
            <a:ext cx="2133600" cy="1425575"/>
          </a:xfrm>
          <a:prstGeom prst="rect">
            <a:avLst/>
          </a:prstGeom>
          <a:noFill/>
          <a:ln w="9525">
            <a:noFill/>
            <a:miter lim="800000"/>
            <a:headEnd/>
            <a:tailEnd/>
          </a:ln>
        </p:spPr>
      </p:pic>
      <p:pic>
        <p:nvPicPr>
          <p:cNvPr id="53254" name="Picture 5"/>
          <p:cNvPicPr>
            <a:picLocks noChangeAspect="1" noChangeArrowheads="1"/>
          </p:cNvPicPr>
          <p:nvPr/>
        </p:nvPicPr>
        <p:blipFill>
          <a:blip r:embed="rId5"/>
          <a:srcRect/>
          <a:stretch>
            <a:fillRect/>
          </a:stretch>
        </p:blipFill>
        <p:spPr bwMode="auto">
          <a:xfrm>
            <a:off x="285750" y="2071688"/>
            <a:ext cx="2857500" cy="1895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7200" y="274638"/>
            <a:ext cx="8229600" cy="8683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600" smtClean="0"/>
              <a:t>How behavior is created &amp; changed</a:t>
            </a:r>
            <a:r>
              <a:rPr lang="en-US" altLang="en-US" sz="4400" smtClean="0"/>
              <a:t>	</a:t>
            </a:r>
          </a:p>
        </p:txBody>
      </p:sp>
      <p:sp>
        <p:nvSpPr>
          <p:cNvPr id="29698" name="Text Box 2"/>
          <p:cNvSpPr txBox="1">
            <a:spLocks noChangeArrowheads="1"/>
          </p:cNvSpPr>
          <p:nvPr/>
        </p:nvSpPr>
        <p:spPr bwMode="auto">
          <a:xfrm>
            <a:off x="457200" y="1447800"/>
            <a:ext cx="8229600" cy="50292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All living things respond to their environment.</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Animals, from the very simple to the more complex (humans), respond to stimulation.</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This can be positive (aka rewarding) or negative (aka painful).</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Positive will lead to more of a behavior.  Pain will lead to less.  This is true of all creatures.</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And children are no different!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457200" y="274638"/>
            <a:ext cx="8229600" cy="8683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600" smtClean="0"/>
              <a:t>How behavior is created &amp; changed</a:t>
            </a:r>
          </a:p>
        </p:txBody>
      </p:sp>
      <p:sp>
        <p:nvSpPr>
          <p:cNvPr id="31746" name="Text Box 2"/>
          <p:cNvSpPr txBox="1">
            <a:spLocks noChangeArrowheads="1"/>
          </p:cNvSpPr>
          <p:nvPr/>
        </p:nvSpPr>
        <p:spPr bwMode="auto">
          <a:xfrm>
            <a:off x="457200" y="1371600"/>
            <a:ext cx="8229600" cy="47244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Love, nurturing, praise, attention, pleasure and positive reactions will typically lead to more of a behavior.</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Pain, neglect, ignoring…will typically lead to less of that behavior.</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Pleasure is a far more effective way to increase &amp; improve behavior than pain or punishment.</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Studies of the brain show that love/talk/play interaction with children reduces certain stress toxins that cause irritability and lead to problem behavior.</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So, does punishment ever work?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457200" y="274638"/>
            <a:ext cx="8229600" cy="7159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400" smtClean="0"/>
              <a:t>Discipline</a:t>
            </a:r>
          </a:p>
        </p:txBody>
      </p:sp>
      <p:sp>
        <p:nvSpPr>
          <p:cNvPr id="33794" name="Text Box 2"/>
          <p:cNvSpPr txBox="1">
            <a:spLocks noChangeArrowheads="1"/>
          </p:cNvSpPr>
          <p:nvPr/>
        </p:nvSpPr>
        <p:spPr bwMode="auto">
          <a:xfrm>
            <a:off x="479425" y="1255713"/>
            <a:ext cx="8229600" cy="5373687"/>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a:solidFill>
                  <a:srgbClr val="000000"/>
                </a:solidFill>
                <a:latin typeface="Calibri" pitchFamily="34" charset="0"/>
              </a:rPr>
              <a:t>NO!  Physical discipline (spanking, whuppin, hitting, slapping, beating, etc.) does NOT permanently change behavior, but it DOES increases anger and depression.</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a:solidFill>
                  <a:srgbClr val="FF0000"/>
                </a:solidFill>
                <a:latin typeface="Calibri" pitchFamily="34" charset="0"/>
              </a:rPr>
              <a:t>Fact:</a:t>
            </a:r>
            <a:r>
              <a:rPr lang="en-US" altLang="en-US" sz="2800">
                <a:solidFill>
                  <a:srgbClr val="000000"/>
                </a:solidFill>
                <a:latin typeface="Calibri" pitchFamily="34" charset="0"/>
              </a:rPr>
              <a:t> studies have demonstrated for decades that physical punishment does little to correct or change a specific behavior.</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a:solidFill>
                  <a:srgbClr val="FF0000"/>
                </a:solidFill>
                <a:latin typeface="Calibri" pitchFamily="34" charset="0"/>
              </a:rPr>
              <a:t>Fact:</a:t>
            </a:r>
            <a:r>
              <a:rPr lang="en-US" altLang="en-US" sz="2800">
                <a:solidFill>
                  <a:srgbClr val="000000"/>
                </a:solidFill>
                <a:latin typeface="Calibri" pitchFamily="34" charset="0"/>
              </a:rPr>
              <a:t> recent studies show that spanking reduces the intellectual development of a child, resulting in reduced learning and reasoning ability.</a:t>
            </a:r>
          </a:p>
          <a:p>
            <a:pPr marL="342900" indent="-341313">
              <a:spcBef>
                <a:spcPts val="638"/>
              </a:spcBef>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3200">
              <a:solidFill>
                <a:srgbClr val="000000"/>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457200" y="274638"/>
            <a:ext cx="8229600" cy="8683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400" smtClean="0"/>
              <a:t>Discipline</a:t>
            </a:r>
          </a:p>
        </p:txBody>
      </p:sp>
      <p:sp>
        <p:nvSpPr>
          <p:cNvPr id="35842" name="Text Box 2"/>
          <p:cNvSpPr txBox="1">
            <a:spLocks noChangeArrowheads="1"/>
          </p:cNvSpPr>
          <p:nvPr/>
        </p:nvSpPr>
        <p:spPr bwMode="auto">
          <a:xfrm>
            <a:off x="457200" y="1371600"/>
            <a:ext cx="8229600" cy="48768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What about verbal discipline such as yelling, shouting, insulting, demeaning?  Nope.</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The definite pleasure of a given behavior will always win out over the potential pain of a consequence.</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In fact, external negative reaction can often INCREASE an unwanted behavior.</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Problem behavior makes unhappy parents, friends, teachers and neighborhoods.  Who is unhappiest of all: your child!</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So, great.  What do I do then?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457200" y="274638"/>
            <a:ext cx="8229600" cy="7159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400" smtClean="0"/>
              <a:t>Getting the behavior you want</a:t>
            </a:r>
          </a:p>
        </p:txBody>
      </p:sp>
      <p:sp>
        <p:nvSpPr>
          <p:cNvPr id="37890" name="Text Box 2"/>
          <p:cNvSpPr txBox="1">
            <a:spLocks noChangeArrowheads="1"/>
          </p:cNvSpPr>
          <p:nvPr/>
        </p:nvSpPr>
        <p:spPr bwMode="auto">
          <a:xfrm>
            <a:off x="434975" y="1143000"/>
            <a:ext cx="8229600" cy="54102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Parents/caregivers are the most positive influence to shape, mentor and guide a child’s behavior and development.  You rule!</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Therapist can work with your child for 1-hr/wk.</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YOU are with your child 168 hrs/wk!</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Gaining or restoring harmony, peace, love and FUN in your family is the ultimate goal.</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“Close friends and family” is the most important source of a kid’s happiness.</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How do we do this?  </a:t>
            </a:r>
            <a:r>
              <a:rPr lang="en-US" altLang="en-US" sz="900">
                <a:solidFill>
                  <a:srgbClr val="000000"/>
                </a:solidFill>
                <a:latin typeface="Calibri" pitchFamily="34" charset="0"/>
              </a:rPr>
              <a:t>(video: http://www.triplep-america.com/glo-en/see-and-hear/watch-videos/the-triple-p-system-explained/)</a:t>
            </a:r>
            <a:r>
              <a:rPr lang="en-US" altLang="en-US" sz="2800">
                <a:solidFill>
                  <a:srgbClr val="000000"/>
                </a:solidFill>
                <a:latin typeface="Calibri" pitchFamily="34" charset="0"/>
              </a:rPr>
              <a:t>	</a:t>
            </a:r>
          </a:p>
          <a:p>
            <a:pPr marL="342900" indent="-341313">
              <a:spcBef>
                <a:spcPts val="638"/>
              </a:spcBef>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3200">
              <a:solidFill>
                <a:srgbClr val="000000"/>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xfrm>
            <a:off x="457200" y="274638"/>
            <a:ext cx="8229600" cy="7921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400" smtClean="0"/>
              <a:t>Introduction to Triple P</a:t>
            </a:r>
          </a:p>
        </p:txBody>
      </p:sp>
      <p:sp>
        <p:nvSpPr>
          <p:cNvPr id="39938" name="Text Box 2"/>
          <p:cNvSpPr txBox="1">
            <a:spLocks noChangeArrowheads="1"/>
          </p:cNvSpPr>
          <p:nvPr/>
        </p:nvSpPr>
        <p:spPr bwMode="auto">
          <a:xfrm>
            <a:off x="473075" y="1295400"/>
            <a:ext cx="8229600" cy="52578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a:solidFill>
                  <a:srgbClr val="000000"/>
                </a:solidFill>
                <a:latin typeface="Calibri" pitchFamily="34" charset="0"/>
              </a:rPr>
              <a:t>Positive Parenting Program</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10 week group oriented skills-focused course led by professionally trained psychotherapists.</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Internationally practiced in multiple languages, researched for over 30 years with tens of thousands of families.</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Triple P takes the best practices we know about parenting and puts them into one package.</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000000"/>
                </a:solidFill>
                <a:latin typeface="Calibri" pitchFamily="34" charset="0"/>
              </a:rPr>
              <a:t>Often parents find that they have the same problems as others and didn’t know it.  They may feel alone or ashamed.  The group setting lets you share your difficulties with other parents who are in the same boat.  </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3200">
              <a:solidFill>
                <a:srgbClr val="000000"/>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457200" y="274638"/>
            <a:ext cx="8229600" cy="792162"/>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400" smtClean="0"/>
              <a:t>Five levels of Triple P</a:t>
            </a:r>
          </a:p>
        </p:txBody>
      </p:sp>
      <p:sp>
        <p:nvSpPr>
          <p:cNvPr id="41986" name="Text Box 2"/>
          <p:cNvSpPr txBox="1">
            <a:spLocks noChangeArrowheads="1"/>
          </p:cNvSpPr>
          <p:nvPr/>
        </p:nvSpPr>
        <p:spPr bwMode="auto">
          <a:xfrm>
            <a:off x="457200" y="1219200"/>
            <a:ext cx="8229600" cy="4800600"/>
          </a:xfrm>
          <a:prstGeom prst="rect">
            <a:avLst/>
          </a:prstGeom>
          <a:noFill/>
          <a:ln w="9525">
            <a:noFill/>
            <a:miter lim="800000"/>
            <a:headEnd/>
            <a:tailEnd/>
          </a:ln>
        </p:spPr>
        <p:txBody>
          <a:bodyPr lIns="90000" tIns="45000" rIns="90000" bIns="45000"/>
          <a:lstStyle/>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Level 1: Media-based public campaign.</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Level 2: Brief health provider strategy.</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Level 3: Narrow focus seminars.</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4000">
                <a:solidFill>
                  <a:srgbClr val="FF0000"/>
                </a:solidFill>
                <a:latin typeface="Calibri" pitchFamily="34" charset="0"/>
              </a:rPr>
              <a:t>Level 4: Professionally-provided parenting skill-building.</a:t>
            </a:r>
          </a:p>
          <a:p>
            <a:pPr marL="342900" indent="-341313">
              <a:spcBef>
                <a:spcPts val="638"/>
              </a:spcBef>
              <a:spcAft>
                <a:spcPts val="1425"/>
              </a:spcAft>
              <a:buClr>
                <a:srgbClr val="000000"/>
              </a:buClr>
              <a:buSzPct val="4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a:solidFill>
                  <a:srgbClr val="000000"/>
                </a:solidFill>
                <a:latin typeface="Calibri" pitchFamily="34" charset="0"/>
              </a:rPr>
              <a:t>Level 5: Intensive family intervention for systemic family problems or potential abuse.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457200" y="274638"/>
            <a:ext cx="8229600" cy="1143000"/>
          </a:xfrm>
        </p:spPr>
        <p:txBody>
          <a:bodyPr lIns="0" tIns="0" rIns="0" bIns="0" anchor="ctr"/>
          <a:lstStyle/>
          <a:p>
            <a:pPr algn="ct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3200" smtClean="0"/>
              <a:t>How does Triple P Work?</a:t>
            </a:r>
            <a:br>
              <a:rPr lang="en-US" altLang="en-US" sz="3200" smtClean="0"/>
            </a:br>
            <a:r>
              <a:rPr lang="en-US" altLang="en-US" sz="2400" smtClean="0"/>
              <a:t>Key Points</a:t>
            </a:r>
            <a:endParaRPr lang="en-US" altLang="en-US" sz="3200" smtClean="0"/>
          </a:p>
        </p:txBody>
      </p:sp>
      <p:sp>
        <p:nvSpPr>
          <p:cNvPr id="44034" name="Rectangle 2"/>
          <p:cNvSpPr>
            <a:spLocks noGrp="1" noChangeArrowheads="1"/>
          </p:cNvSpPr>
          <p:nvPr>
            <p:ph idx="1"/>
          </p:nvPr>
        </p:nvSpPr>
        <p:spPr>
          <a:xfrm>
            <a:off x="457200" y="1828800"/>
            <a:ext cx="8229600" cy="4525963"/>
          </a:xfrm>
        </p:spPr>
        <p:txBody>
          <a:bodyPr/>
          <a:lstStyle/>
          <a:p>
            <a:pPr marL="457200" indent="-457200" eaLnBrk="1" hangingPunct="1">
              <a:buFont typeface="Arial" charset="0"/>
              <a:buChar char="•"/>
            </a:pPr>
            <a:r>
              <a:rPr lang="en-US" altLang="en-US" smtClean="0"/>
              <a:t>Ensure a safe, engaging environment.</a:t>
            </a:r>
          </a:p>
          <a:p>
            <a:pPr marL="457200" indent="-457200" eaLnBrk="1" hangingPunct="1">
              <a:buFont typeface="Arial" charset="0"/>
              <a:buChar char="•"/>
            </a:pPr>
            <a:r>
              <a:rPr lang="en-US" altLang="en-US" smtClean="0"/>
              <a:t>Creating a positive learning environment.</a:t>
            </a:r>
          </a:p>
          <a:p>
            <a:pPr marL="457200" indent="-457200" eaLnBrk="1" hangingPunct="1">
              <a:buFont typeface="Arial" charset="0"/>
              <a:buChar char="•"/>
            </a:pPr>
            <a:r>
              <a:rPr lang="en-US" altLang="en-US" smtClean="0"/>
              <a:t>Using assertive discipline.  Neither passive nor aggressive!</a:t>
            </a:r>
          </a:p>
          <a:p>
            <a:pPr marL="457200" indent="-457200" eaLnBrk="1" hangingPunct="1">
              <a:buFont typeface="Arial" charset="0"/>
              <a:buChar char="•"/>
            </a:pPr>
            <a:r>
              <a:rPr lang="en-US" altLang="en-US" smtClean="0"/>
              <a:t>Having realistic expectations.</a:t>
            </a:r>
          </a:p>
          <a:p>
            <a:pPr marL="457200" indent="-457200" eaLnBrk="1" hangingPunct="1">
              <a:buFont typeface="Arial" charset="0"/>
              <a:buChar char="•"/>
            </a:pPr>
            <a:r>
              <a:rPr lang="en-US" altLang="en-US" b="1" smtClean="0"/>
              <a:t>Taking care of yourself.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813</Words>
  <Application>Microsoft Office PowerPoint</Application>
  <PresentationFormat>On-screen Show (4:3)</PresentationFormat>
  <Paragraphs>94</Paragraphs>
  <Slides>16</Slides>
  <Notes>9</Notes>
  <HiddenSlides>0</HiddenSlides>
  <MMClips>0</MMClips>
  <ScaleCrop>false</ScaleCrop>
  <HeadingPairs>
    <vt:vector size="8" baseType="variant">
      <vt:variant>
        <vt:lpstr>Fonts Used</vt:lpstr>
      </vt:variant>
      <vt:variant>
        <vt:i4>4</vt:i4>
      </vt:variant>
      <vt:variant>
        <vt:lpstr>Design Template</vt:lpstr>
      </vt:variant>
      <vt:variant>
        <vt:i4>2</vt:i4>
      </vt:variant>
      <vt:variant>
        <vt:lpstr>Embedded OLE Servers</vt:lpstr>
      </vt:variant>
      <vt:variant>
        <vt:i4>1</vt:i4>
      </vt:variant>
      <vt:variant>
        <vt:lpstr>Slide Titles</vt:lpstr>
      </vt:variant>
      <vt:variant>
        <vt:i4>16</vt:i4>
      </vt:variant>
    </vt:vector>
  </HeadingPairs>
  <TitlesOfParts>
    <vt:vector size="23" baseType="lpstr">
      <vt:lpstr>Arial</vt:lpstr>
      <vt:lpstr>Microsoft YaHei</vt:lpstr>
      <vt:lpstr>Times New Roman</vt:lpstr>
      <vt:lpstr>Calibri</vt:lpstr>
      <vt:lpstr>Office Theme</vt:lpstr>
      <vt:lpstr>Office Theme</vt:lpstr>
      <vt:lpstr>Acrobat Document</vt:lpstr>
      <vt:lpstr>The Power of Parenting</vt:lpstr>
      <vt:lpstr>How behavior is created &amp; changed </vt:lpstr>
      <vt:lpstr>How behavior is created &amp; changed</vt:lpstr>
      <vt:lpstr>Discipline</vt:lpstr>
      <vt:lpstr>Discipline</vt:lpstr>
      <vt:lpstr>Getting the behavior you want</vt:lpstr>
      <vt:lpstr>Introduction to Triple P</vt:lpstr>
      <vt:lpstr>Five levels of Triple P</vt:lpstr>
      <vt:lpstr>How does Triple P Work? Key Points</vt:lpstr>
      <vt:lpstr>How does Triple P Work? Overview of the Program </vt:lpstr>
      <vt:lpstr>Slide 11</vt:lpstr>
      <vt:lpstr>How does Triple P Work? What will you learn? </vt:lpstr>
      <vt:lpstr>How does Triple P Work? How will I learn this?</vt:lpstr>
      <vt:lpstr>Quotes from Parents who Completed Triple P</vt:lpstr>
      <vt:lpstr>Results of Triple P</vt:lpstr>
      <vt:lpstr>The Power of Parenting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Parenting</dc:title>
  <dc:creator>Andrew Pari</dc:creator>
  <cp:lastModifiedBy>stephanie_romney</cp:lastModifiedBy>
  <cp:revision>30</cp:revision>
  <cp:lastPrinted>1601-01-01T00:00:00Z</cp:lastPrinted>
  <dcterms:created xsi:type="dcterms:W3CDTF">1601-01-01T00:00:00Z</dcterms:created>
  <dcterms:modified xsi:type="dcterms:W3CDTF">2014-10-01T03:32:29Z</dcterms:modified>
</cp:coreProperties>
</file>